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3" r:id="rId3"/>
    <p:sldId id="273" r:id="rId4"/>
    <p:sldId id="267" r:id="rId5"/>
    <p:sldId id="260" r:id="rId6"/>
    <p:sldId id="264" r:id="rId7"/>
    <p:sldId id="272" r:id="rId8"/>
    <p:sldId id="261" r:id="rId9"/>
    <p:sldId id="271" r:id="rId10"/>
    <p:sldId id="274" r:id="rId1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ECE6F84-95FD-4EDA-819E-B4B46F40DA6F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9951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A6ADD6-5FD2-43F7-891E-6DBA0273D7BF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1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945325-E466-4513-AB3A-7912EAC7CC9B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5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E6F84-95FD-4EDA-819E-B4B46F40DA6F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517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30EE7-47BD-43E9-9C50-89A99EA5B482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96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18DA6A-F4EE-4D6F-8085-0181E6D7B02C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32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544770-FD36-456F-9A13-165ECD0267BA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66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922CFC-BCCC-450D-A7BF-90AB38A86193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3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B8871E-26D6-45BF-B8CB-1C5AECA6E03E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5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069D3E8-0AE0-48E8-8ECF-53116A05973E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531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6F432-D7C5-4916-A8E4-CDC2023F504A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997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0E73C-E772-4073-A6B3-41E7D7CBBFD1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0185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C6319-7B32-4181-B09D-74EB4FA4A7D5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2851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19997-FDBF-42BF-AC2E-7B6606F5577D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329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DD86-D21B-433B-A2FA-3FF4C0024F7F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168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9D567-1829-4A16-871B-17F71F7A832B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017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F283D-F968-44FE-A669-511BFC90AA07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053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5003-1788-480C-841D-2A451E4603CE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53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41402-0A1F-45C0-9B6C-F399556D6E61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127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EBB85-9B91-4BCE-A456-930D30552E8A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493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C3252-948F-434C-9811-406ECFBA2109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263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FA576-EFA5-44F7-ADDE-408D45C39680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650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097926-3E61-4EF5-A506-A5B8EA2100D7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lenabonapitacola.wixsite.com/pippa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420688" y="3378200"/>
            <a:ext cx="828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-2172200" y="225489"/>
            <a:ext cx="82899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/>
              <a:t>Look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/>
              <a:t>the Sky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/>
              <a:t>Down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[more light, more smile]</a:t>
            </a:r>
          </a:p>
        </p:txBody>
      </p:sp>
      <p:pic>
        <p:nvPicPr>
          <p:cNvPr id="5" name="Picture 2" descr="C:\Users\ELENA\Desktop\brun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87756"/>
            <a:ext cx="7240497" cy="579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051495"/>
            <a:ext cx="2744915" cy="183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240495" y="467701"/>
            <a:ext cx="361282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br>
              <a:rPr lang="it-IT" dirty="0"/>
            </a:br>
            <a:r>
              <a:rPr lang="it-IT" sz="3600" u="sng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 new </a:t>
            </a:r>
          </a:p>
          <a:p>
            <a:r>
              <a:rPr lang="it-IT" sz="3600" u="sng" dirty="0">
                <a:solidFill>
                  <a:srgbClr val="00B050"/>
                </a:solidFill>
              </a:rPr>
              <a:t>opening</a:t>
            </a:r>
          </a:p>
          <a:p>
            <a:r>
              <a:rPr lang="it-IT" sz="3600" u="sng" dirty="0">
                <a:solidFill>
                  <a:srgbClr val="00B050"/>
                </a:solidFill>
              </a:rPr>
              <a:t>cover</a:t>
            </a:r>
            <a:endParaRPr lang="it-IT" sz="3600" u="sng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976184" y="5647038"/>
            <a:ext cx="778475" cy="1112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922651" y="5579532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00000"/>
                </a:solidFill>
              </a:rPr>
              <a:t>GOAL SLAB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2434281" y="3378200"/>
            <a:ext cx="98854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346547" y="3500682"/>
            <a:ext cx="98854" cy="4001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0CB46F9-8477-4DD2-B9A3-A157A5BA7A3F}"/>
              </a:ext>
            </a:extLst>
          </p:cNvPr>
          <p:cNvSpPr txBox="1"/>
          <p:nvPr/>
        </p:nvSpPr>
        <p:spPr>
          <a:xfrm>
            <a:off x="2053883" y="1856935"/>
            <a:ext cx="5190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Elena </a:t>
            </a:r>
            <a:r>
              <a:rPr lang="it-IT" dirty="0" err="1">
                <a:solidFill>
                  <a:schemeClr val="bg1"/>
                </a:solidFill>
              </a:rPr>
              <a:t>bonapitacola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  <a:p>
            <a:endParaRPr lang="it-IT" dirty="0"/>
          </a:p>
          <a:p>
            <a:r>
              <a:rPr lang="it-IT" dirty="0">
                <a:hlinkClick r:id="rId2"/>
              </a:rPr>
              <a:t>https://elenabonapitacola.wixsite.com/pippa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895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889" y="5611607"/>
            <a:ext cx="991121" cy="75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72" y="5568256"/>
            <a:ext cx="1006304" cy="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45" y="3119878"/>
            <a:ext cx="1069052" cy="81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8" y="1192563"/>
            <a:ext cx="1105021" cy="83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2595650" y="2475707"/>
            <a:ext cx="137636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GB" altLang="en-US" sz="1400" b="1" dirty="0">
              <a:cs typeface="Arial" panose="020B0604020202020204" pitchFamily="34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62015" y="1524016"/>
            <a:ext cx="9685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4C9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What?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7435166" y="5867762"/>
            <a:ext cx="883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How?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417117" y="5750057"/>
            <a:ext cx="8980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Who?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917364" y="2728913"/>
            <a:ext cx="1847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GB" sz="2000" b="1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933283" y="3439970"/>
            <a:ext cx="883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Why?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595650" y="2625748"/>
            <a:ext cx="1376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en-GB" altLang="en-US" sz="1400" b="1" dirty="0">
              <a:cs typeface="Arial" panose="020B0604020202020204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151313" y="2509758"/>
            <a:ext cx="1376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en-GB" altLang="en-US" sz="1400" b="1" dirty="0">
              <a:cs typeface="Arial" panose="020B0604020202020204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108342" y="2520385"/>
            <a:ext cx="1376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en-GB" altLang="en-US" sz="1400" b="1" dirty="0">
              <a:cs typeface="Arial" panose="020B0604020202020204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074461" y="2493572"/>
            <a:ext cx="1376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en-GB" altLang="en-US" sz="1400" b="1" dirty="0">
              <a:cs typeface="Arial" panose="020B0604020202020204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851053" y="3960110"/>
            <a:ext cx="1376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en-GB" altLang="en-US" sz="1400" b="1" dirty="0">
              <a:cs typeface="Arial" panose="020B0604020202020204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801452" y="2644914"/>
            <a:ext cx="1376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en-GB" altLang="en-US" sz="1400" b="1" dirty="0">
              <a:cs typeface="Arial" panose="020B0604020202020204" pitchFamily="34" charset="0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918963" y="3713878"/>
            <a:ext cx="1969186" cy="166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en-GB" altLang="en-US" sz="1400" b="1" dirty="0">
              <a:cs typeface="Arial" panose="020B0604020202020204" pitchFamily="34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4731980" y="2928968"/>
            <a:ext cx="1376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en-GB" altLang="en-US" sz="1400" b="1" dirty="0">
              <a:cs typeface="Arial" panose="020B0604020202020204" pitchFamily="34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1832265" y="3550630"/>
            <a:ext cx="1969186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en-GB" altLang="en-US" sz="1400" b="1" dirty="0">
              <a:cs typeface="Arial" panose="020B0604020202020204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410052" y="823847"/>
            <a:ext cx="3482521" cy="50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GB" altLang="en-US" sz="2000" b="1" dirty="0">
                <a:cs typeface="Arial" panose="020B0604020202020204" pitchFamily="34" charset="0"/>
              </a:rPr>
              <a:t> Prototype</a:t>
            </a:r>
            <a:r>
              <a:rPr lang="it-IT" altLang="en-US" sz="2000" dirty="0"/>
              <a:t> </a:t>
            </a:r>
            <a:r>
              <a:rPr lang="it-IT" sz="2000" b="1" dirty="0"/>
              <a:t>sketch</a:t>
            </a:r>
            <a:endParaRPr lang="en-GB" altLang="en-US" sz="2000" b="1" dirty="0">
              <a:cs typeface="Arial" panose="020B0604020202020204" pitchFamily="34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899471" y="100817"/>
            <a:ext cx="2849696" cy="34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GB" altLang="en-US" sz="2800" b="1" dirty="0">
                <a:cs typeface="Arial" panose="020B0604020202020204" pitchFamily="34" charset="0"/>
              </a:rPr>
              <a:t>GOAL SLAB</a:t>
            </a:r>
          </a:p>
        </p:txBody>
      </p:sp>
      <p:cxnSp>
        <p:nvCxnSpPr>
          <p:cNvPr id="6" name="Connettore 1 5"/>
          <p:cNvCxnSpPr/>
          <p:nvPr/>
        </p:nvCxnSpPr>
        <p:spPr>
          <a:xfrm flipV="1">
            <a:off x="5020280" y="1724071"/>
            <a:ext cx="1704258" cy="110016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flipV="1">
            <a:off x="6397836" y="2190703"/>
            <a:ext cx="1704258" cy="117713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V="1">
            <a:off x="5034056" y="1669465"/>
            <a:ext cx="0" cy="1177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 flipV="1">
            <a:off x="6740433" y="545413"/>
            <a:ext cx="0" cy="1177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flipV="1">
            <a:off x="6397836" y="2274155"/>
            <a:ext cx="0" cy="10936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 flipV="1">
            <a:off x="8082718" y="1122625"/>
            <a:ext cx="0" cy="10936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 flipH="1" flipV="1">
            <a:off x="6724538" y="545413"/>
            <a:ext cx="1377557" cy="5772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 flipH="1" flipV="1">
            <a:off x="5034056" y="1696943"/>
            <a:ext cx="1377557" cy="5772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 flipH="1" flipV="1">
            <a:off x="5034056" y="2846597"/>
            <a:ext cx="1377558" cy="50988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 flipH="1" flipV="1">
            <a:off x="6580330" y="721756"/>
            <a:ext cx="1377557" cy="5772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5034056" y="721756"/>
            <a:ext cx="1589738" cy="97518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 flipH="1">
            <a:off x="6411614" y="1298967"/>
            <a:ext cx="1546273" cy="9843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6108342" y="1010362"/>
            <a:ext cx="1304974" cy="601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6397836" y="1056650"/>
            <a:ext cx="455564" cy="394717"/>
          </a:xfrm>
          <a:prstGeom prst="straightConnector1">
            <a:avLst/>
          </a:prstGeom>
          <a:ln w="41275">
            <a:solidFill>
              <a:schemeClr val="accent3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V="1">
            <a:off x="6623794" y="497386"/>
            <a:ext cx="137035" cy="2243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 flipV="1">
            <a:off x="7945683" y="1074598"/>
            <a:ext cx="137035" cy="2243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>
            <a:off x="6270712" y="922499"/>
            <a:ext cx="1304974" cy="601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>
            <a:off x="6397836" y="886024"/>
            <a:ext cx="1304974" cy="601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flipV="1">
            <a:off x="5527675" y="2520385"/>
            <a:ext cx="0" cy="511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 flipV="1">
            <a:off x="5828925" y="2644914"/>
            <a:ext cx="0" cy="511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>
            <a:off x="5527675" y="2493572"/>
            <a:ext cx="333502" cy="151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 flipV="1">
            <a:off x="7274436" y="2227640"/>
            <a:ext cx="0" cy="5110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/>
          <p:cNvCxnSpPr/>
          <p:nvPr/>
        </p:nvCxnSpPr>
        <p:spPr>
          <a:xfrm flipV="1">
            <a:off x="7582954" y="2097069"/>
            <a:ext cx="0" cy="5110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/>
          <p:nvPr/>
        </p:nvCxnSpPr>
        <p:spPr>
          <a:xfrm flipV="1">
            <a:off x="7274436" y="2082747"/>
            <a:ext cx="301250" cy="185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358101" y="2202784"/>
            <a:ext cx="1376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en-GB" altLang="en-US" sz="1400" b="1" dirty="0">
              <a:cs typeface="Arial" panose="020B0604020202020204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35186" y="2116212"/>
            <a:ext cx="258167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b="1" dirty="0">
                <a:cs typeface="Arial" panose="020B0604020202020204" pitchFamily="34" charset="0"/>
              </a:rPr>
              <a:t>Coverage</a:t>
            </a:r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1305128" y="4009535"/>
            <a:ext cx="213988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b="1" dirty="0">
                <a:cs typeface="Arial" panose="020B0604020202020204" pitchFamily="34" charset="0"/>
              </a:rPr>
              <a:t>Open your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GB" altLang="en-US" b="1" dirty="0">
                <a:cs typeface="Arial" panose="020B0604020202020204" pitchFamily="34" charset="0"/>
              </a:rPr>
              <a:t>House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GB" altLang="en-US" b="1" dirty="0">
                <a:cs typeface="Arial" panose="020B0604020202020204" pitchFamily="34" charset="0"/>
              </a:rPr>
              <a:t>Like a box</a:t>
            </a: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3918963" y="4137330"/>
            <a:ext cx="213988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b="1" dirty="0">
                <a:cs typeface="Arial" panose="020B0604020202020204" pitchFamily="34" charset="0"/>
              </a:rPr>
              <a:t>The light</a:t>
            </a:r>
          </a:p>
          <a:p>
            <a:pPr algn="ctr" eaLnBrk="1" hangingPunct="1">
              <a:spcBef>
                <a:spcPct val="0"/>
              </a:spcBef>
            </a:pPr>
            <a:r>
              <a:rPr lang="en-GB" altLang="en-US" b="1" dirty="0">
                <a:cs typeface="Arial" panose="020B0604020202020204" pitchFamily="34" charset="0"/>
              </a:rPr>
              <a:t>The air</a:t>
            </a:r>
          </a:p>
          <a:p>
            <a:pPr algn="ctr" eaLnBrk="1" hangingPunct="1">
              <a:spcBef>
                <a:spcPct val="0"/>
              </a:spcBef>
            </a:pPr>
            <a:endParaRPr lang="en-GB" altLang="en-US" b="1" dirty="0"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GB" altLang="en-US" b="1" dirty="0"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GB" altLang="en-US" b="1" dirty="0">
              <a:cs typeface="Arial" panose="020B0604020202020204" pitchFamily="34" charset="0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6692311" y="3594599"/>
            <a:ext cx="2139885" cy="129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cs typeface="Arial" panose="020B0604020202020204" pitchFamily="34" charset="0"/>
              </a:rPr>
              <a:t>The glass</a:t>
            </a:r>
            <a:br>
              <a:rPr lang="it-IT" dirty="0"/>
            </a:br>
            <a:endParaRPr lang="it-IT" dirty="0"/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GB" altLang="en-US" b="1" dirty="0"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GB" altLang="en-US" b="1" dirty="0">
              <a:cs typeface="Arial" panose="020B0604020202020204" pitchFamily="34" charset="0"/>
            </a:endParaRPr>
          </a:p>
        </p:txBody>
      </p:sp>
      <p:sp>
        <p:nvSpPr>
          <p:cNvPr id="62" name="Rettangolo 61"/>
          <p:cNvSpPr/>
          <p:nvPr/>
        </p:nvSpPr>
        <p:spPr>
          <a:xfrm>
            <a:off x="6580329" y="4721742"/>
            <a:ext cx="2985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>
                <a:solidFill>
                  <a:schemeClr val="bg1"/>
                </a:solidFill>
              </a:rPr>
              <a:t>Integrated</a:t>
            </a:r>
            <a:endParaRPr lang="it-IT" sz="2400" b="1" dirty="0">
              <a:solidFill>
                <a:schemeClr val="bg1"/>
              </a:solidFill>
            </a:endParaRPr>
          </a:p>
          <a:p>
            <a:pPr lvl="0"/>
            <a:r>
              <a:rPr lang="it-IT" sz="2400" b="1" dirty="0" err="1">
                <a:solidFill>
                  <a:schemeClr val="bg1"/>
                </a:solidFill>
              </a:rPr>
              <a:t>Sliding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system</a:t>
            </a:r>
            <a:br>
              <a:rPr lang="it-IT" sz="2400" b="1" dirty="0">
                <a:solidFill>
                  <a:schemeClr val="bg1"/>
                </a:solidFill>
              </a:rPr>
            </a:br>
            <a:endParaRPr lang="it-IT" sz="2400" b="1" dirty="0">
              <a:solidFill>
                <a:schemeClr val="bg1"/>
              </a:solidFill>
            </a:endParaRPr>
          </a:p>
        </p:txBody>
      </p:sp>
      <p:cxnSp>
        <p:nvCxnSpPr>
          <p:cNvPr id="54" name="Connettore 2 53"/>
          <p:cNvCxnSpPr/>
          <p:nvPr/>
        </p:nvCxnSpPr>
        <p:spPr>
          <a:xfrm flipH="1">
            <a:off x="6423112" y="1209050"/>
            <a:ext cx="582688" cy="484635"/>
          </a:xfrm>
          <a:prstGeom prst="straightConnector1">
            <a:avLst/>
          </a:prstGeom>
          <a:ln w="41275">
            <a:solidFill>
              <a:schemeClr val="accent3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flipH="1">
            <a:off x="6423112" y="1361450"/>
            <a:ext cx="735088" cy="624099"/>
          </a:xfrm>
          <a:prstGeom prst="straightConnector1">
            <a:avLst/>
          </a:prstGeom>
          <a:ln w="41275">
            <a:solidFill>
              <a:schemeClr val="accent3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flipH="1" flipV="1">
            <a:off x="6796523" y="1696943"/>
            <a:ext cx="1305572" cy="478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895600" y="1209397"/>
            <a:ext cx="3668487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1400" b="1" dirty="0">
                <a:solidFill>
                  <a:srgbClr val="FFFFFF"/>
                </a:solidFill>
              </a:rPr>
              <a:t>NEW SOLUTION DESIGN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69921" y="225423"/>
            <a:ext cx="5974079" cy="656299"/>
          </a:xfrm>
          <a:prstGeom prst="rect">
            <a:avLst/>
          </a:prstGeom>
          <a:solidFill>
            <a:srgbClr val="000000"/>
          </a:solidFill>
          <a:ln w="12700" algn="ctr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en-GB" altLang="en-US" sz="1800" b="1" dirty="0"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-173621" y="245892"/>
            <a:ext cx="340722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endParaRPr lang="en-US" altLang="en-US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 eaLnBrk="1" hangingPunct="1"/>
            <a:endParaRPr lang="en-US" altLang="en-US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 eaLnBrk="1" hangingPunct="1"/>
            <a:endParaRPr lang="en-US" altLang="en-US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 eaLnBrk="1" hangingPunct="1"/>
            <a:endParaRPr lang="en-GB" altLang="en-US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989614" y="331574"/>
            <a:ext cx="45720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eaLnBrk="1" hangingPunct="1"/>
            <a:endParaRPr lang="en-GB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-62524" y="3001665"/>
            <a:ext cx="3185033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A new option like a different opening </a:t>
            </a:r>
          </a:p>
          <a:p>
            <a:pPr algn="ctr" eaLnBrk="1" hangingPunct="1"/>
            <a:endParaRPr lang="en-US" altLang="en-US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 eaLnBrk="1" hangingPunct="1"/>
            <a:endParaRPr lang="en-US" altLang="en-US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 eaLnBrk="1" hangingPunct="1"/>
            <a:endParaRPr lang="en-GB" altLang="en-US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C:\Users\ELENA\Desktop\kinetic-do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2852"/>
            <a:ext cx="5211256" cy="293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65084" y="4299305"/>
            <a:ext cx="1976079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Klemens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 err="1">
                <a:solidFill>
                  <a:srgbClr val="000000"/>
                </a:solidFill>
              </a:rPr>
              <a:t>Torggler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and  his mazing</a:t>
            </a:r>
          </a:p>
          <a:p>
            <a:r>
              <a:rPr lang="en-US" dirty="0">
                <a:solidFill>
                  <a:srgbClr val="000000"/>
                </a:solidFill>
              </a:rPr>
              <a:t> kinetic doors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948083" y="1350101"/>
            <a:ext cx="78293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00"/>
                </a:solidFill>
              </a:rPr>
              <a:t>"You just have to push it [to open the door from the other side] </a:t>
            </a:r>
            <a:r>
              <a:rPr lang="en-US" sz="2800" dirty="0">
                <a:solidFill>
                  <a:srgbClr val="000000"/>
                </a:solidFill>
              </a:rPr>
              <a:t>— </a:t>
            </a:r>
            <a:r>
              <a:rPr lang="en-US" sz="2800" b="1" i="1" dirty="0">
                <a:solidFill>
                  <a:srgbClr val="000000"/>
                </a:solidFill>
              </a:rPr>
              <a:t>that's all,"    (</a:t>
            </a:r>
            <a:r>
              <a:rPr lang="en-US" sz="2800" i="1" dirty="0">
                <a:solidFill>
                  <a:srgbClr val="000000"/>
                </a:solidFill>
              </a:rPr>
              <a:t>K. </a:t>
            </a:r>
            <a:r>
              <a:rPr lang="en-US" sz="2800" dirty="0" err="1">
                <a:solidFill>
                  <a:srgbClr val="000000"/>
                </a:solidFill>
              </a:rPr>
              <a:t>Torggler</a:t>
            </a:r>
            <a:r>
              <a:rPr lang="en-US" sz="2800" dirty="0">
                <a:solidFill>
                  <a:srgbClr val="000000"/>
                </a:solidFill>
              </a:rPr>
              <a:t>,  Business Insider )</a:t>
            </a:r>
            <a:endParaRPr lang="it-IT" sz="2800" dirty="0">
              <a:solidFill>
                <a:srgbClr val="000000"/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 flipH="1">
            <a:off x="0" y="881722"/>
            <a:ext cx="316992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>
            <a:off x="-1200" y="225423"/>
            <a:ext cx="316992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13177" y="38679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My </a:t>
            </a:r>
            <a:r>
              <a:rPr lang="it-IT" dirty="0" err="1">
                <a:solidFill>
                  <a:srgbClr val="000000"/>
                </a:solidFill>
              </a:rPr>
              <a:t>ispiration</a:t>
            </a: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78" y="3343614"/>
            <a:ext cx="6005372" cy="352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046" y="4330831"/>
            <a:ext cx="523953" cy="21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36" y="4804309"/>
            <a:ext cx="523953" cy="29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Connettore 2 40"/>
          <p:cNvCxnSpPr/>
          <p:nvPr/>
        </p:nvCxnSpPr>
        <p:spPr>
          <a:xfrm>
            <a:off x="1407169" y="4159544"/>
            <a:ext cx="0" cy="7625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5894603" y="191269"/>
            <a:ext cx="3148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</a:rPr>
              <a:t> THE BENEFITS OF  THE OPEN AIR IN YOUR COMFORT . 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2886206" y="191269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b="1" dirty="0">
                <a:solidFill>
                  <a:srgbClr val="000000"/>
                </a:solidFill>
              </a:rPr>
              <a:t>WHY DON’T OPEN THE DOOR?</a:t>
            </a:r>
          </a:p>
          <a:p>
            <a:pPr lvl="0"/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566573" y="191269"/>
            <a:ext cx="162712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b="1" dirty="0">
                <a:solidFill>
                  <a:srgbClr val="000000"/>
                </a:solidFill>
              </a:rPr>
              <a:t>NEW </a:t>
            </a:r>
          </a:p>
          <a:p>
            <a:pPr lvl="0"/>
            <a:r>
              <a:rPr lang="it-IT" b="1" dirty="0">
                <a:solidFill>
                  <a:srgbClr val="000000"/>
                </a:solidFill>
              </a:rPr>
              <a:t>SOLUTION </a:t>
            </a:r>
          </a:p>
          <a:p>
            <a:pPr lvl="0"/>
            <a:r>
              <a:rPr lang="it-IT" b="1" dirty="0">
                <a:solidFill>
                  <a:srgbClr val="000000"/>
                </a:solidFill>
              </a:rPr>
              <a:t>DESIGN</a:t>
            </a:r>
          </a:p>
        </p:txBody>
      </p:sp>
      <p:cxnSp>
        <p:nvCxnSpPr>
          <p:cNvPr id="3" name="Connettore 1 2"/>
          <p:cNvCxnSpPr/>
          <p:nvPr/>
        </p:nvCxnSpPr>
        <p:spPr>
          <a:xfrm flipH="1">
            <a:off x="2568804" y="2480"/>
            <a:ext cx="7794" cy="7143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endCxn id="12" idx="0"/>
          </p:cNvCxnSpPr>
          <p:nvPr/>
        </p:nvCxnSpPr>
        <p:spPr>
          <a:xfrm flipH="1">
            <a:off x="5627682" y="2480"/>
            <a:ext cx="3" cy="77532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>
            <a:off x="4720505" y="3982389"/>
            <a:ext cx="0" cy="12206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5440130" y="777802"/>
            <a:ext cx="375104" cy="400731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2389046" y="716868"/>
            <a:ext cx="375104" cy="400731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C:\Users\ELENA\Desktop\picnic_barcelona_luj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33" y="1339066"/>
            <a:ext cx="3199779" cy="240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ENA\Desktop\slab\rilevatori-di-fumo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20" y="1337443"/>
            <a:ext cx="1786753" cy="240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ttangolo 39"/>
          <p:cNvSpPr/>
          <p:nvPr/>
        </p:nvSpPr>
        <p:spPr>
          <a:xfrm>
            <a:off x="5440129" y="1749972"/>
            <a:ext cx="375104" cy="1989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/>
          <p:cNvSpPr/>
          <p:nvPr/>
        </p:nvSpPr>
        <p:spPr>
          <a:xfrm>
            <a:off x="5553917" y="3754948"/>
            <a:ext cx="522633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0" name="Picture 6" descr="C:\Users\ELENA\Desktop\hqdefaul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8" y="1337443"/>
            <a:ext cx="3202321" cy="24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Connettore 2 66"/>
          <p:cNvCxnSpPr/>
          <p:nvPr/>
        </p:nvCxnSpPr>
        <p:spPr>
          <a:xfrm>
            <a:off x="1509452" y="1875445"/>
            <a:ext cx="68424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/>
          <p:nvPr/>
        </p:nvCxnSpPr>
        <p:spPr>
          <a:xfrm>
            <a:off x="1407169" y="2027845"/>
            <a:ext cx="68424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/>
          <p:cNvCxnSpPr/>
          <p:nvPr/>
        </p:nvCxnSpPr>
        <p:spPr>
          <a:xfrm>
            <a:off x="1559569" y="2180245"/>
            <a:ext cx="68424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C:\Users\ELENA\Desktop\o-HAPPY-PEOPLE-faceboo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34" y="3864469"/>
            <a:ext cx="3199778" cy="156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arrotondato 6"/>
          <p:cNvSpPr/>
          <p:nvPr/>
        </p:nvSpPr>
        <p:spPr>
          <a:xfrm>
            <a:off x="3348699" y="3754948"/>
            <a:ext cx="1729928" cy="9126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99" y="4277300"/>
            <a:ext cx="579710" cy="52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5815234" y="553078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>
                <a:solidFill>
                  <a:srgbClr val="000000"/>
                </a:solidFill>
              </a:rPr>
              <a:t>Daylighting</a:t>
            </a:r>
            <a:r>
              <a:rPr lang="it-IT" dirty="0">
                <a:solidFill>
                  <a:srgbClr val="000000"/>
                </a:solidFill>
              </a:rPr>
              <a:t> ,and </a:t>
            </a:r>
            <a:r>
              <a:rPr lang="it-IT" dirty="0" err="1">
                <a:solidFill>
                  <a:srgbClr val="000000"/>
                </a:solidFill>
              </a:rPr>
              <a:t>consequently</a:t>
            </a:r>
            <a:endParaRPr lang="it-IT" dirty="0">
              <a:solidFill>
                <a:srgbClr val="000000"/>
              </a:solidFill>
            </a:endParaRPr>
          </a:p>
          <a:p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people’s</a:t>
            </a:r>
            <a:r>
              <a:rPr lang="it-IT" dirty="0">
                <a:solidFill>
                  <a:srgbClr val="000000"/>
                </a:solidFill>
              </a:rPr>
              <a:t>  </a:t>
            </a:r>
            <a:r>
              <a:rPr lang="it-IT" dirty="0" err="1">
                <a:solidFill>
                  <a:srgbClr val="000000"/>
                </a:solidFill>
              </a:rPr>
              <a:t>efficiency</a:t>
            </a:r>
            <a:r>
              <a:rPr lang="it-IT" dirty="0">
                <a:solidFill>
                  <a:srgbClr val="000000"/>
                </a:solidFill>
              </a:rPr>
              <a:t>, and</a:t>
            </a:r>
          </a:p>
          <a:p>
            <a:r>
              <a:rPr lang="it-IT" dirty="0" err="1">
                <a:solidFill>
                  <a:srgbClr val="000000"/>
                </a:solidFill>
              </a:rPr>
              <a:t>productivity</a:t>
            </a:r>
            <a:r>
              <a:rPr lang="it-IT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5906978" y="6454113"/>
            <a:ext cx="5296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b="1" dirty="0">
                <a:solidFill>
                  <a:srgbClr val="000000"/>
                </a:solidFill>
              </a:rPr>
              <a:t>LIGHTING RESEARCH CENTER (</a:t>
            </a:r>
            <a:r>
              <a:rPr lang="it-IT" sz="1050" b="1" dirty="0" err="1">
                <a:solidFill>
                  <a:srgbClr val="000000"/>
                </a:solidFill>
              </a:rPr>
              <a:t>LRC,New</a:t>
            </a:r>
            <a:r>
              <a:rPr lang="it-IT" sz="1050" b="1" dirty="0">
                <a:solidFill>
                  <a:srgbClr val="000000"/>
                </a:solidFill>
              </a:rPr>
              <a:t> York</a:t>
            </a:r>
            <a:r>
              <a:rPr lang="it-IT" sz="1600" dirty="0">
                <a:solidFill>
                  <a:srgbClr val="000000"/>
                </a:solidFill>
              </a:rPr>
              <a:t>)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71506" y="168117"/>
            <a:ext cx="37519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ABOUT ALTERNATIVES 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862859" y="697357"/>
            <a:ext cx="31085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YOU  CAN CHOOSE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A SKYLIGHT</a:t>
            </a:r>
          </a:p>
        </p:txBody>
      </p:sp>
      <p:pic>
        <p:nvPicPr>
          <p:cNvPr id="20" name="Picture 2" descr="C:\Users\ELENA\Desktop\50903-11251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6" y="779652"/>
            <a:ext cx="2060929" cy="206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ELENA\Desktop\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01" y="779652"/>
            <a:ext cx="2744579" cy="206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5522219" y="187953"/>
            <a:ext cx="3620983" cy="470898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000000"/>
                </a:solidFill>
                <a:cs typeface="Arial" panose="020B0604020202020204" pitchFamily="34" charset="0"/>
              </a:rPr>
              <a:t>The skylight</a:t>
            </a:r>
            <a:endParaRPr lang="en-US" altLang="en-US" sz="2000" b="1" dirty="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it-IT" sz="2000" b="1" dirty="0" err="1">
                <a:solidFill>
                  <a:srgbClr val="000000"/>
                </a:solidFill>
              </a:rPr>
              <a:t>not</a:t>
            </a:r>
            <a:r>
              <a:rPr lang="it-IT" sz="2000" b="1" dirty="0">
                <a:solidFill>
                  <a:srgbClr val="000000"/>
                </a:solidFill>
              </a:rPr>
              <a:t> </a:t>
            </a:r>
            <a:r>
              <a:rPr lang="it-IT" sz="2000" b="1" dirty="0" err="1">
                <a:solidFill>
                  <a:srgbClr val="000000"/>
                </a:solidFill>
              </a:rPr>
              <a:t>provide</a:t>
            </a:r>
            <a:r>
              <a:rPr lang="it-IT" sz="2000" b="1" dirty="0">
                <a:solidFill>
                  <a:srgbClr val="000000"/>
                </a:solidFill>
              </a:rPr>
              <a:t> Thermal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2000" b="1" dirty="0">
                <a:solidFill>
                  <a:srgbClr val="000000"/>
                </a:solidFill>
              </a:rPr>
              <a:t>Benefits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sz="2000" b="1" dirty="0">
              <a:solidFill>
                <a:srgbClr val="000000"/>
              </a:solidFill>
            </a:endParaRPr>
          </a:p>
          <a:p>
            <a:pPr marL="342900" indent="-342900" algn="ctr" eaLnBrk="1" hangingPunct="1">
              <a:spcBef>
                <a:spcPct val="0"/>
              </a:spcBef>
            </a:pPr>
            <a:r>
              <a:rPr lang="it-IT" sz="2000" b="1" dirty="0" err="1">
                <a:solidFill>
                  <a:srgbClr val="000000"/>
                </a:solidFill>
              </a:rPr>
              <a:t>is</a:t>
            </a:r>
            <a:r>
              <a:rPr lang="it-IT" sz="2000" b="1" dirty="0">
                <a:solidFill>
                  <a:srgbClr val="000000"/>
                </a:solidFill>
              </a:rPr>
              <a:t> </a:t>
            </a:r>
            <a:r>
              <a:rPr lang="it-IT" sz="2000" b="1" dirty="0" err="1">
                <a:solidFill>
                  <a:srgbClr val="000000"/>
                </a:solidFill>
              </a:rPr>
              <a:t>not</a:t>
            </a:r>
            <a:r>
              <a:rPr lang="it-IT" sz="2000" b="1" dirty="0">
                <a:solidFill>
                  <a:srgbClr val="000000"/>
                </a:solidFill>
              </a:rPr>
              <a:t> an </a:t>
            </a:r>
            <a:r>
              <a:rPr lang="it-IT" sz="2000" b="1" dirty="0" err="1">
                <a:solidFill>
                  <a:srgbClr val="000000"/>
                </a:solidFill>
              </a:rPr>
              <a:t>integrated</a:t>
            </a:r>
            <a:r>
              <a:rPr lang="it-IT" sz="2000" b="1" dirty="0">
                <a:solidFill>
                  <a:srgbClr val="000000"/>
                </a:solidFill>
              </a:rPr>
              <a:t> </a:t>
            </a:r>
            <a:r>
              <a:rPr lang="it-IT" sz="2000" b="1" dirty="0" err="1">
                <a:solidFill>
                  <a:srgbClr val="000000"/>
                </a:solidFill>
              </a:rPr>
              <a:t>roof</a:t>
            </a:r>
            <a:endParaRPr lang="it-IT" sz="20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sz="2000" b="1" dirty="0">
                <a:solidFill>
                  <a:srgbClr val="000000"/>
                </a:solidFill>
              </a:rPr>
              <a:t> </a:t>
            </a:r>
          </a:p>
          <a:p>
            <a:pPr marL="342900" indent="-342900" algn="ctr"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</a:rPr>
              <a:t>Is used for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</a:rPr>
              <a:t>non-residential attics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sz="2000" b="1" dirty="0">
              <a:solidFill>
                <a:srgbClr val="000000"/>
              </a:solidFill>
            </a:endParaRPr>
          </a:p>
          <a:p>
            <a:pPr marL="342900" indent="-342900" algn="ctr"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</a:rPr>
              <a:t>The locking system depends on the size</a:t>
            </a:r>
            <a:endParaRPr lang="it-IT" sz="20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725" y="3173485"/>
            <a:ext cx="1918097" cy="2455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e 2"/>
          <p:cNvSpPr/>
          <p:nvPr/>
        </p:nvSpPr>
        <p:spPr>
          <a:xfrm>
            <a:off x="953589" y="1528354"/>
            <a:ext cx="352697" cy="41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 descr="C:\Users\ELENA\Desktop\12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2" y="3664323"/>
            <a:ext cx="2593997" cy="194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668482" y="3677026"/>
            <a:ext cx="347472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000000"/>
                </a:solidFill>
                <a:cs typeface="Arial" panose="020B0604020202020204" pitchFamily="34" charset="0"/>
              </a:rPr>
              <a:t>Window </a:t>
            </a:r>
            <a:r>
              <a:rPr lang="en-US" altLang="en-US" sz="2000" b="1" u="sng" dirty="0" err="1">
                <a:solidFill>
                  <a:srgbClr val="000000"/>
                </a:solidFill>
                <a:cs typeface="Arial" panose="020B0604020202020204" pitchFamily="34" charset="0"/>
              </a:rPr>
              <a:t>Roto</a:t>
            </a:r>
            <a:endParaRPr lang="en-US" altLang="en-US" sz="2000" b="1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cs typeface="Arial" panose="020B0604020202020204" pitchFamily="34" charset="0"/>
            </a:endParaRPr>
          </a:p>
          <a:p>
            <a:pPr marL="342900" indent="-342900" algn="ctr"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</a:rPr>
              <a:t>It has an insulating material, better than a normal skylight</a:t>
            </a:r>
            <a:endParaRPr lang="en-US" alt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cs typeface="Arial" panose="020B0604020202020204" pitchFamily="34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449885" y="5743110"/>
            <a:ext cx="34747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</a:pPr>
            <a:r>
              <a:rPr lang="it-IT" sz="2000" b="1" dirty="0" err="1">
                <a:solidFill>
                  <a:srgbClr val="000000"/>
                </a:solidFill>
              </a:rPr>
              <a:t>Covered</a:t>
            </a:r>
            <a:r>
              <a:rPr lang="it-IT" sz="2000" b="1" dirty="0">
                <a:solidFill>
                  <a:srgbClr val="000000"/>
                </a:solidFill>
              </a:rPr>
              <a:t> </a:t>
            </a:r>
            <a:r>
              <a:rPr lang="it-IT" sz="2000" b="1" dirty="0" err="1">
                <a:solidFill>
                  <a:srgbClr val="000000"/>
                </a:solidFill>
              </a:rPr>
              <a:t>space</a:t>
            </a:r>
            <a:r>
              <a:rPr lang="it-IT" sz="2000" b="1" dirty="0">
                <a:solidFill>
                  <a:srgbClr val="000000"/>
                </a:solidFill>
              </a:rPr>
              <a:t> </a:t>
            </a:r>
            <a:r>
              <a:rPr lang="it-IT" sz="2000" b="1" dirty="0" err="1">
                <a:solidFill>
                  <a:srgbClr val="000000"/>
                </a:solidFill>
              </a:rPr>
              <a:t>is</a:t>
            </a:r>
            <a:r>
              <a:rPr lang="it-IT" sz="2000" b="1" dirty="0">
                <a:solidFill>
                  <a:srgbClr val="000000"/>
                </a:solidFill>
              </a:rPr>
              <a:t> </a:t>
            </a:r>
            <a:r>
              <a:rPr lang="it-IT" sz="2000" b="1" dirty="0" err="1">
                <a:solidFill>
                  <a:srgbClr val="000000"/>
                </a:solidFill>
              </a:rPr>
              <a:t>limited</a:t>
            </a:r>
            <a:endParaRPr lang="en-US" alt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7" name="Ovale 26"/>
          <p:cNvSpPr/>
          <p:nvPr/>
        </p:nvSpPr>
        <p:spPr>
          <a:xfrm>
            <a:off x="3534500" y="1737360"/>
            <a:ext cx="352697" cy="361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5253822" y="5609821"/>
            <a:ext cx="894730" cy="1248179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V="1">
            <a:off x="5253822" y="15352"/>
            <a:ext cx="1052385" cy="767199"/>
          </a:xfrm>
          <a:prstGeom prst="line">
            <a:avLst/>
          </a:prstGeom>
          <a:ln w="222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477597" y="3244334"/>
            <a:ext cx="1657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u="sng" dirty="0">
                <a:solidFill>
                  <a:srgbClr val="000000"/>
                </a:solidFill>
                <a:cs typeface="Arial" panose="020B0604020202020204" pitchFamily="34" charset="0"/>
              </a:rPr>
              <a:t>Window </a:t>
            </a:r>
            <a:r>
              <a:rPr lang="en-US" altLang="en-US" b="1" u="sng" dirty="0" err="1">
                <a:solidFill>
                  <a:srgbClr val="000000"/>
                </a:solidFill>
                <a:cs typeface="Arial" panose="020B0604020202020204" pitchFamily="34" charset="0"/>
              </a:rPr>
              <a:t>Roto</a:t>
            </a:r>
            <a:endParaRPr lang="en-US" altLang="en-US" b="1" u="sng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 flipV="1">
            <a:off x="5292080" y="880738"/>
            <a:ext cx="3851920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V="1">
            <a:off x="5235536" y="3988962"/>
            <a:ext cx="3908464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0" y="0"/>
            <a:ext cx="3192087" cy="68940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579418" cy="3370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r>
              <a:rPr lang="en-US" dirty="0"/>
              <a:t>THIS ELEMENT IS USEFUL FOR DIRECT VENTILATION, MANY TIMES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0" y="3175463"/>
            <a:ext cx="1579418" cy="371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cross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61" y="1472447"/>
            <a:ext cx="6761139" cy="432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1 9"/>
          <p:cNvCxnSpPr/>
          <p:nvPr/>
        </p:nvCxnSpPr>
        <p:spPr>
          <a:xfrm flipV="1">
            <a:off x="2776451" y="0"/>
            <a:ext cx="3092334" cy="11229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2776451" y="5796742"/>
            <a:ext cx="6380879" cy="10612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242894" y="844510"/>
            <a:ext cx="215007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en-US" dirty="0"/>
              <a:t>DIRECT VENTILATION </a:t>
            </a:r>
            <a:endParaRPr lang="it-IT" dirty="0"/>
          </a:p>
        </p:txBody>
      </p:sp>
      <p:cxnSp>
        <p:nvCxnSpPr>
          <p:cNvPr id="4" name="Connettore 2 3"/>
          <p:cNvCxnSpPr/>
          <p:nvPr/>
        </p:nvCxnSpPr>
        <p:spPr>
          <a:xfrm flipH="1" flipV="1">
            <a:off x="2338767" y="1767840"/>
            <a:ext cx="6656952" cy="338492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158804" y="3502037"/>
            <a:ext cx="2629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CROSS VENTILATION </a:t>
            </a:r>
          </a:p>
          <a:p>
            <a:r>
              <a:rPr lang="it-IT" dirty="0"/>
              <a:t>AND HORIZONTAL </a:t>
            </a:r>
          </a:p>
          <a:p>
            <a:r>
              <a:rPr lang="it-IT" dirty="0"/>
              <a:t>ARE MIXED</a:t>
            </a:r>
          </a:p>
        </p:txBody>
      </p:sp>
      <p:cxnSp>
        <p:nvCxnSpPr>
          <p:cNvPr id="22" name="Connettore 1 21"/>
          <p:cNvCxnSpPr/>
          <p:nvPr/>
        </p:nvCxnSpPr>
        <p:spPr>
          <a:xfrm flipV="1">
            <a:off x="789709" y="4646141"/>
            <a:ext cx="0" cy="8526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V="1">
            <a:off x="1732942" y="4646141"/>
            <a:ext cx="0" cy="8526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494270" y="5498757"/>
            <a:ext cx="14457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V="1">
            <a:off x="1093385" y="4818500"/>
            <a:ext cx="0" cy="4263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V="1">
            <a:off x="1301334" y="4804084"/>
            <a:ext cx="0" cy="4263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flipV="1">
            <a:off x="1473684" y="4802025"/>
            <a:ext cx="0" cy="4263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V="1">
            <a:off x="1217140" y="4646141"/>
            <a:ext cx="0" cy="42630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flipV="1">
            <a:off x="994531" y="4702777"/>
            <a:ext cx="0" cy="42630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flipV="1">
            <a:off x="1369540" y="4798541"/>
            <a:ext cx="0" cy="42630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igura a mano libera 34"/>
          <p:cNvSpPr/>
          <p:nvPr/>
        </p:nvSpPr>
        <p:spPr>
          <a:xfrm rot="5036771">
            <a:off x="1074429" y="5038114"/>
            <a:ext cx="360593" cy="341789"/>
          </a:xfrm>
          <a:custGeom>
            <a:avLst/>
            <a:gdLst>
              <a:gd name="connsiteX0" fmla="*/ 0 w 511548"/>
              <a:gd name="connsiteY0" fmla="*/ 520092 h 643660"/>
              <a:gd name="connsiteX1" fmla="*/ 494270 w 511548"/>
              <a:gd name="connsiteY1" fmla="*/ 1108 h 643660"/>
              <a:gd name="connsiteX2" fmla="*/ 407773 w 511548"/>
              <a:gd name="connsiteY2" fmla="*/ 643660 h 643660"/>
              <a:gd name="connsiteX3" fmla="*/ 407773 w 511548"/>
              <a:gd name="connsiteY3" fmla="*/ 643660 h 643660"/>
              <a:gd name="connsiteX4" fmla="*/ 407773 w 511548"/>
              <a:gd name="connsiteY4" fmla="*/ 643660 h 64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548" h="643660">
                <a:moveTo>
                  <a:pt x="0" y="520092"/>
                </a:moveTo>
                <a:cubicBezTo>
                  <a:pt x="213154" y="250302"/>
                  <a:pt x="426308" y="-19487"/>
                  <a:pt x="494270" y="1108"/>
                </a:cubicBezTo>
                <a:cubicBezTo>
                  <a:pt x="562232" y="21703"/>
                  <a:pt x="407773" y="643660"/>
                  <a:pt x="407773" y="643660"/>
                </a:cubicBezTo>
                <a:lnTo>
                  <a:pt x="407773" y="643660"/>
                </a:lnTo>
                <a:lnTo>
                  <a:pt x="407773" y="64366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ELENA\Desktop\DP10_render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31" y="499228"/>
            <a:ext cx="3083501" cy="267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2 6"/>
          <p:cNvCxnSpPr/>
          <p:nvPr/>
        </p:nvCxnSpPr>
        <p:spPr>
          <a:xfrm>
            <a:off x="1772529" y="1111348"/>
            <a:ext cx="3255391" cy="8134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70" y="98242"/>
            <a:ext cx="2565575" cy="150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97" y="1733140"/>
            <a:ext cx="5380761" cy="16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6" y="3833881"/>
            <a:ext cx="8935184" cy="142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ttore 2 12"/>
          <p:cNvCxnSpPr/>
          <p:nvPr/>
        </p:nvCxnSpPr>
        <p:spPr>
          <a:xfrm flipH="1">
            <a:off x="3975652" y="4819400"/>
            <a:ext cx="1242392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4501147" y="4303451"/>
            <a:ext cx="526773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1634895" y="3365010"/>
            <a:ext cx="658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YOU CAN CHOOSE THE GLASS WITH SOLAR CONTROL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975652" y="98242"/>
            <a:ext cx="245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0000"/>
                </a:solidFill>
              </a:rPr>
              <a:t>THE SOLUTION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732066" y="6375415"/>
            <a:ext cx="2237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WWW.ARTECNICA.COM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59230" y="5397274"/>
            <a:ext cx="637283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YOU HAVE 3 OPTIONS:</a:t>
            </a:r>
          </a:p>
          <a:p>
            <a:r>
              <a:rPr lang="it-IT" dirty="0">
                <a:solidFill>
                  <a:srgbClr val="000000"/>
                </a:solidFill>
              </a:rPr>
              <a:t>-</a:t>
            </a:r>
            <a:r>
              <a:rPr lang="it-IT" sz="1600" dirty="0">
                <a:solidFill>
                  <a:srgbClr val="000000"/>
                </a:solidFill>
              </a:rPr>
              <a:t>YOU CAN CHOOSE TO OPEN GLASS AND PANNEL TOGETHER</a:t>
            </a:r>
          </a:p>
          <a:p>
            <a:r>
              <a:rPr lang="it-IT" sz="1600" dirty="0">
                <a:solidFill>
                  <a:srgbClr val="000000"/>
                </a:solidFill>
              </a:rPr>
              <a:t>-YOU CAN CHOOSE ONLY THE GLASS</a:t>
            </a:r>
          </a:p>
          <a:p>
            <a:r>
              <a:rPr lang="it-IT" sz="1600" dirty="0">
                <a:solidFill>
                  <a:srgbClr val="000000"/>
                </a:solidFill>
              </a:rPr>
              <a:t>-YOU CAN CHOOSE ONLY THE PANNEL </a:t>
            </a:r>
          </a:p>
          <a:p>
            <a:endParaRPr lang="it-IT" sz="1600" dirty="0">
              <a:solidFill>
                <a:srgbClr val="000000"/>
              </a:solidFill>
            </a:endParaRPr>
          </a:p>
          <a:p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3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18811" y="246181"/>
            <a:ext cx="74629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KEY ACTIVITIES: Renovation or new construction</a:t>
            </a:r>
            <a:endParaRPr lang="en-US" altLang="en-US" sz="1800" b="1" dirty="0">
              <a:cs typeface="Arial" panose="020B0604020202020204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18810" y="777340"/>
            <a:ext cx="7610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KEY PARTENERS: construction company /private,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glass companies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61290" y="1628953"/>
            <a:ext cx="3634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KEYSUCCES FACTOR: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995491" y="1628953"/>
            <a:ext cx="42017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New roof/slab in the market</a:t>
            </a:r>
          </a:p>
        </p:txBody>
      </p:sp>
      <p:pic>
        <p:nvPicPr>
          <p:cNvPr id="55" name="Picture 2" descr="C:\Users\ELENA\Desktop\MakeBeliefsComi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4" y="323146"/>
            <a:ext cx="8997656" cy="300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/>
          <p:cNvSpPr txBox="1"/>
          <p:nvPr/>
        </p:nvSpPr>
        <p:spPr>
          <a:xfrm>
            <a:off x="3052689" y="3353238"/>
            <a:ext cx="6091311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0000"/>
                </a:solidFill>
                <a:latin typeface="Adobe Devanagari" pitchFamily="18" charset="0"/>
                <a:cs typeface="Adobe Devanagari" pitchFamily="18" charset="0"/>
              </a:rPr>
              <a:t>                                        Target  Market 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3212957" y="4111458"/>
            <a:ext cx="2860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it-IT" dirty="0"/>
            </a:br>
            <a:r>
              <a:rPr lang="it-IT" dirty="0">
                <a:solidFill>
                  <a:srgbClr val="000000"/>
                </a:solidFill>
              </a:rPr>
              <a:t>BUILDINGS COMPANIES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5725551" y="447157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it-IT" dirty="0"/>
            </a:b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5725551" y="447157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it-IT" dirty="0"/>
            </a:b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3189267" y="4994142"/>
            <a:ext cx="212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PRIVATE PEOPLE</a:t>
            </a:r>
          </a:p>
        </p:txBody>
      </p:sp>
      <p:sp>
        <p:nvSpPr>
          <p:cNvPr id="2" name="Rettangolo 1"/>
          <p:cNvSpPr/>
          <p:nvPr/>
        </p:nvSpPr>
        <p:spPr>
          <a:xfrm>
            <a:off x="5515118" y="5015717"/>
            <a:ext cx="20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(</a:t>
            </a:r>
            <a:r>
              <a:rPr lang="it-IT" dirty="0">
                <a:solidFill>
                  <a:srgbClr val="000000"/>
                </a:solidFill>
              </a:rPr>
              <a:t> for </a:t>
            </a:r>
            <a:r>
              <a:rPr lang="it-IT" dirty="0" err="1">
                <a:solidFill>
                  <a:srgbClr val="000000"/>
                </a:solidFill>
              </a:rPr>
              <a:t>luxury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house</a:t>
            </a:r>
            <a:r>
              <a:rPr lang="it-IT" dirty="0"/>
              <a:t>)</a:t>
            </a:r>
          </a:p>
          <a:p>
            <a:r>
              <a:rPr lang="it-IT" dirty="0"/>
              <a:t> 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7530957" y="914400"/>
            <a:ext cx="133564" cy="17466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204859" y="5685435"/>
            <a:ext cx="2899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RESTAURANTS</a:t>
            </a:r>
            <a:r>
              <a:rPr lang="it-IT" b="1" dirty="0"/>
              <a:t>  </a:t>
            </a:r>
            <a:r>
              <a:rPr lang="it-IT" dirty="0">
                <a:solidFill>
                  <a:srgbClr val="000000"/>
                </a:solidFill>
              </a:rPr>
              <a:t>OWNER</a:t>
            </a:r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82" y="566556"/>
            <a:ext cx="2961869" cy="269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/>
          <p:nvPr/>
        </p:nvSpPr>
        <p:spPr>
          <a:xfrm>
            <a:off x="642027" y="1060315"/>
            <a:ext cx="7515660" cy="3847895"/>
          </a:xfrm>
          <a:custGeom>
            <a:avLst/>
            <a:gdLst>
              <a:gd name="connsiteX0" fmla="*/ 0 w 7276290"/>
              <a:gd name="connsiteY0" fmla="*/ 665372 h 3927311"/>
              <a:gd name="connsiteX1" fmla="*/ 1750979 w 7276290"/>
              <a:gd name="connsiteY1" fmla="*/ 33074 h 3927311"/>
              <a:gd name="connsiteX2" fmla="*/ 1770434 w 7276290"/>
              <a:gd name="connsiteY2" fmla="*/ 1570044 h 3927311"/>
              <a:gd name="connsiteX3" fmla="*/ 3482502 w 7276290"/>
              <a:gd name="connsiteY3" fmla="*/ 1219848 h 3927311"/>
              <a:gd name="connsiteX4" fmla="*/ 3190673 w 7276290"/>
              <a:gd name="connsiteY4" fmla="*/ 3107014 h 3927311"/>
              <a:gd name="connsiteX5" fmla="*/ 5252936 w 7276290"/>
              <a:gd name="connsiteY5" fmla="*/ 2221797 h 3927311"/>
              <a:gd name="connsiteX6" fmla="*/ 6595353 w 7276290"/>
              <a:gd name="connsiteY6" fmla="*/ 3924138 h 3927311"/>
              <a:gd name="connsiteX7" fmla="*/ 7276290 w 7276290"/>
              <a:gd name="connsiteY7" fmla="*/ 2678997 h 392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6290" h="3927311">
                <a:moveTo>
                  <a:pt x="0" y="665372"/>
                </a:moveTo>
                <a:cubicBezTo>
                  <a:pt x="727953" y="273833"/>
                  <a:pt x="1455907" y="-117705"/>
                  <a:pt x="1750979" y="33074"/>
                </a:cubicBezTo>
                <a:cubicBezTo>
                  <a:pt x="2046051" y="183853"/>
                  <a:pt x="1481847" y="1372248"/>
                  <a:pt x="1770434" y="1570044"/>
                </a:cubicBezTo>
                <a:cubicBezTo>
                  <a:pt x="2059021" y="1767840"/>
                  <a:pt x="3245796" y="963686"/>
                  <a:pt x="3482502" y="1219848"/>
                </a:cubicBezTo>
                <a:cubicBezTo>
                  <a:pt x="3719208" y="1476010"/>
                  <a:pt x="2895601" y="2940022"/>
                  <a:pt x="3190673" y="3107014"/>
                </a:cubicBezTo>
                <a:cubicBezTo>
                  <a:pt x="3485745" y="3274006"/>
                  <a:pt x="4685489" y="2085610"/>
                  <a:pt x="5252936" y="2221797"/>
                </a:cubicBezTo>
                <a:cubicBezTo>
                  <a:pt x="5820383" y="2357984"/>
                  <a:pt x="6258127" y="3847938"/>
                  <a:pt x="6595353" y="3924138"/>
                </a:cubicBezTo>
                <a:cubicBezTo>
                  <a:pt x="6932579" y="4000338"/>
                  <a:pt x="7276290" y="2678997"/>
                  <a:pt x="7276290" y="2678997"/>
                </a:cubicBezTo>
              </a:path>
            </a:pathLst>
          </a:custGeom>
          <a:noFill/>
          <a:ln w="412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408562" y="1060315"/>
            <a:ext cx="1271446" cy="13326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1717192" y="2295791"/>
            <a:ext cx="1770805" cy="9824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3997327" y="1660714"/>
            <a:ext cx="1686367" cy="125487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335300" y="3881812"/>
            <a:ext cx="1999544" cy="74856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5736827" y="2583431"/>
            <a:ext cx="1355385" cy="13663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457641" y="-188313"/>
            <a:ext cx="6108946" cy="605759"/>
          </a:xfrm>
        </p:spPr>
        <p:txBody>
          <a:bodyPr/>
          <a:lstStyle/>
          <a:p>
            <a:pPr eaLnBrk="1" hangingPunct="1"/>
            <a:br>
              <a:rPr lang="en-US" sz="3200" dirty="0"/>
            </a:br>
            <a:r>
              <a:rPr lang="en-US" sz="3200" b="0" dirty="0"/>
              <a:t>How to put it on the market?</a:t>
            </a:r>
            <a:endParaRPr lang="en-US" altLang="en-US" sz="3200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825954" y="999596"/>
            <a:ext cx="6108946" cy="6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br>
              <a:rPr lang="en-US" sz="3200" kern="0" dirty="0"/>
            </a:br>
            <a:endParaRPr lang="en-US" altLang="en-US" sz="3200" kern="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26357" y="1598877"/>
            <a:ext cx="6108946" cy="6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br>
              <a:rPr lang="en-US" sz="3200" kern="0" dirty="0"/>
            </a:br>
            <a:endParaRPr lang="en-US" altLang="en-US" sz="3200" kern="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360047" y="1796121"/>
            <a:ext cx="6108946" cy="6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br>
              <a:rPr lang="en-US" sz="3200" kern="0" dirty="0"/>
            </a:br>
            <a:endParaRPr lang="en-US" altLang="en-US" sz="3200" kern="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48283" y="1300296"/>
            <a:ext cx="1488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0000"/>
                </a:solidFill>
              </a:rPr>
              <a:t>DIRECT</a:t>
            </a:r>
          </a:p>
          <a:p>
            <a:r>
              <a:rPr lang="it-IT" sz="1400" b="1" dirty="0">
                <a:solidFill>
                  <a:srgbClr val="000000"/>
                </a:solidFill>
              </a:rPr>
              <a:t>CONTACT</a:t>
            </a:r>
          </a:p>
          <a:p>
            <a:r>
              <a:rPr lang="it-IT" sz="1400" b="1" dirty="0">
                <a:solidFill>
                  <a:srgbClr val="000000"/>
                </a:solidFill>
              </a:rPr>
              <a:t>IN THE</a:t>
            </a:r>
          </a:p>
          <a:p>
            <a:r>
              <a:rPr lang="it-IT" sz="1400" b="1" dirty="0">
                <a:solidFill>
                  <a:srgbClr val="000000"/>
                </a:solidFill>
              </a:rPr>
              <a:t>STORE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853925" y="2407521"/>
            <a:ext cx="1835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it-IT" sz="1200" dirty="0">
                <a:solidFill>
                  <a:srgbClr val="000000"/>
                </a:solidFill>
              </a:rPr>
            </a:br>
            <a:r>
              <a:rPr lang="it-IT" sz="1400" b="1" dirty="0">
                <a:solidFill>
                  <a:srgbClr val="000000"/>
                </a:solidFill>
              </a:rPr>
              <a:t>CONSTRACTION</a:t>
            </a:r>
          </a:p>
          <a:p>
            <a:r>
              <a:rPr lang="it-IT" sz="1400" b="1" dirty="0">
                <a:solidFill>
                  <a:srgbClr val="000000"/>
                </a:solidFill>
              </a:rPr>
              <a:t>COMPANIES 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146842" y="1629010"/>
            <a:ext cx="15891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it-IT" sz="1400" dirty="0"/>
            </a:br>
            <a:r>
              <a:rPr lang="it-IT" sz="1400" b="1" dirty="0">
                <a:solidFill>
                  <a:srgbClr val="000000"/>
                </a:solidFill>
              </a:rPr>
              <a:t>NEWSLETTER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TO THE NEWSPAPERS OF DESIGN</a:t>
            </a:r>
            <a:endParaRPr lang="it-IT" sz="1400" b="1" dirty="0">
              <a:solidFill>
                <a:srgbClr val="00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528379" y="3493113"/>
            <a:ext cx="206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it-IT" sz="1100" dirty="0">
                <a:solidFill>
                  <a:srgbClr val="000000"/>
                </a:solidFill>
              </a:rPr>
            </a:br>
            <a:br>
              <a:rPr lang="it-IT" sz="1100" dirty="0">
                <a:solidFill>
                  <a:srgbClr val="000000"/>
                </a:solidFill>
              </a:rPr>
            </a:br>
            <a:endParaRPr lang="it-IT" sz="1100" b="1" dirty="0">
              <a:solidFill>
                <a:srgbClr val="000000"/>
              </a:solidFill>
            </a:endParaRPr>
          </a:p>
          <a:p>
            <a:r>
              <a:rPr lang="it-IT" sz="1400" b="1" dirty="0">
                <a:solidFill>
                  <a:srgbClr val="000000"/>
                </a:solidFill>
              </a:rPr>
              <a:t>PUBLIC </a:t>
            </a:r>
          </a:p>
          <a:p>
            <a:r>
              <a:rPr lang="it-IT" sz="1400" b="1" dirty="0">
                <a:solidFill>
                  <a:srgbClr val="000000"/>
                </a:solidFill>
              </a:rPr>
              <a:t>ANNOUNCEMENT</a:t>
            </a:r>
          </a:p>
          <a:p>
            <a:endParaRPr lang="it-IT" sz="11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880427" y="2830444"/>
            <a:ext cx="1488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0000"/>
                </a:solidFill>
              </a:rPr>
              <a:t>VIDEO ON </a:t>
            </a:r>
          </a:p>
          <a:p>
            <a:r>
              <a:rPr lang="it-IT" sz="1400" b="1" dirty="0">
                <a:solidFill>
                  <a:srgbClr val="000000"/>
                </a:solidFill>
              </a:rPr>
              <a:t>YOUTUBE WITH</a:t>
            </a:r>
          </a:p>
          <a:p>
            <a:r>
              <a:rPr lang="it-IT" sz="1400" b="1" dirty="0">
                <a:solidFill>
                  <a:srgbClr val="000000"/>
                </a:solidFill>
              </a:rPr>
              <a:t>3DMODEL</a:t>
            </a:r>
          </a:p>
        </p:txBody>
      </p:sp>
      <p:sp>
        <p:nvSpPr>
          <p:cNvPr id="27" name="Ovale 26"/>
          <p:cNvSpPr/>
          <p:nvPr/>
        </p:nvSpPr>
        <p:spPr>
          <a:xfrm>
            <a:off x="7619308" y="3420020"/>
            <a:ext cx="1058172" cy="76704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7709170" y="3547515"/>
            <a:ext cx="148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0000"/>
                </a:solidFill>
              </a:rPr>
              <a:t>SOCIAL </a:t>
            </a:r>
          </a:p>
          <a:p>
            <a:r>
              <a:rPr lang="it-IT" sz="1400" b="1" dirty="0">
                <a:solidFill>
                  <a:srgbClr val="000000"/>
                </a:solidFill>
              </a:rPr>
              <a:t>MEDIA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-493382" y="4327498"/>
            <a:ext cx="3981380" cy="6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kern="0" dirty="0"/>
              <a:t> what we need?</a:t>
            </a:r>
            <a:endParaRPr lang="en-US" altLang="en-US" sz="2800" kern="0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-437612" y="4908210"/>
            <a:ext cx="3981380" cy="44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kern="0" dirty="0"/>
              <a:t> </a:t>
            </a:r>
            <a:br>
              <a:rPr lang="it-IT" sz="3200" dirty="0"/>
            </a:br>
            <a:r>
              <a:rPr lang="it-IT" sz="1800" b="0" dirty="0" err="1"/>
              <a:t>specialized</a:t>
            </a:r>
            <a:r>
              <a:rPr lang="it-IT" sz="1800" b="0" dirty="0"/>
              <a:t> </a:t>
            </a:r>
            <a:r>
              <a:rPr lang="it-IT" sz="1800" b="0" dirty="0" err="1"/>
              <a:t>technician</a:t>
            </a:r>
            <a:endParaRPr lang="en-US" altLang="en-US" sz="1800" kern="0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-91974" y="6289206"/>
            <a:ext cx="3981380" cy="6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kern="0" dirty="0"/>
              <a:t>  </a:t>
            </a:r>
            <a:br>
              <a:rPr lang="it-IT" sz="3200" dirty="0"/>
            </a:br>
            <a:endParaRPr lang="en-US" altLang="en-US" sz="1800" kern="0" dirty="0"/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-681379" y="5024494"/>
            <a:ext cx="5521889" cy="117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kern="0" dirty="0"/>
              <a:t> </a:t>
            </a:r>
            <a:endParaRPr lang="it-IT" sz="3200" dirty="0"/>
          </a:p>
          <a:p>
            <a:pPr eaLnBrk="1" hangingPunct="1"/>
            <a:endParaRPr lang="it-IT" sz="3200" b="0" dirty="0"/>
          </a:p>
          <a:p>
            <a:pPr eaLnBrk="1" hangingPunct="1"/>
            <a:r>
              <a:rPr lang="it-IT" sz="1800" b="0" dirty="0"/>
              <a:t>Company </a:t>
            </a:r>
            <a:r>
              <a:rPr lang="it-IT" sz="1800" b="0" dirty="0" err="1"/>
              <a:t>that</a:t>
            </a:r>
            <a:r>
              <a:rPr lang="it-IT" sz="1800" b="0" dirty="0"/>
              <a:t> </a:t>
            </a:r>
            <a:r>
              <a:rPr lang="it-IT" sz="1800" b="0" dirty="0" err="1"/>
              <a:t>builds</a:t>
            </a:r>
            <a:r>
              <a:rPr lang="it-IT" sz="1800" b="0" dirty="0"/>
              <a:t> a  </a:t>
            </a:r>
            <a:r>
              <a:rPr lang="it-IT" sz="1800" b="0" dirty="0" err="1"/>
              <a:t>real</a:t>
            </a:r>
            <a:r>
              <a:rPr lang="it-IT" sz="1800" b="0" dirty="0"/>
              <a:t> </a:t>
            </a:r>
            <a:r>
              <a:rPr lang="it-IT" sz="1800" b="0" dirty="0" err="1"/>
              <a:t>prototype</a:t>
            </a:r>
            <a:endParaRPr lang="it-IT" sz="1800" b="0" dirty="0"/>
          </a:p>
          <a:p>
            <a:pPr eaLnBrk="1" hangingPunct="1"/>
            <a:r>
              <a:rPr lang="it-IT" sz="1800" b="0" dirty="0"/>
              <a:t> and so </a:t>
            </a:r>
            <a:r>
              <a:rPr lang="it-IT" sz="1800" b="0" dirty="0" err="1"/>
              <a:t>make</a:t>
            </a:r>
            <a:r>
              <a:rPr lang="it-IT" sz="1800" b="0" dirty="0"/>
              <a:t> a advertising and sponsor</a:t>
            </a:r>
            <a:endParaRPr lang="en-US" altLang="en-US" sz="1800" b="0" kern="0" dirty="0"/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4199094" y="5493346"/>
            <a:ext cx="5750353" cy="6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kern="0" dirty="0"/>
              <a:t> </a:t>
            </a:r>
            <a:r>
              <a:rPr lang="it-IT" sz="1800" b="0" dirty="0"/>
              <a:t>budget for </a:t>
            </a:r>
            <a:r>
              <a:rPr lang="it-IT" sz="1800" b="0" dirty="0" err="1"/>
              <a:t>application</a:t>
            </a:r>
            <a:r>
              <a:rPr lang="it-IT" sz="1800" b="0" dirty="0"/>
              <a:t> </a:t>
            </a:r>
            <a:r>
              <a:rPr lang="it-IT" sz="1800" b="0" dirty="0" err="1"/>
              <a:t>about</a:t>
            </a:r>
            <a:r>
              <a:rPr lang="it-IT" sz="1800" b="0" dirty="0"/>
              <a:t> the</a:t>
            </a:r>
          </a:p>
          <a:p>
            <a:pPr eaLnBrk="1" hangingPunct="1"/>
            <a:r>
              <a:rPr lang="it-IT" sz="1800" b="0" dirty="0"/>
              <a:t> Design Crack model in </a:t>
            </a:r>
            <a:r>
              <a:rPr lang="it-IT" sz="1800" b="0" dirty="0" err="1"/>
              <a:t>laboratoty</a:t>
            </a:r>
            <a:r>
              <a:rPr lang="it-IT" sz="1800" b="0" dirty="0"/>
              <a:t> </a:t>
            </a:r>
          </a:p>
          <a:p>
            <a:pPr eaLnBrk="1" hangingPunct="1"/>
            <a:r>
              <a:rPr lang="it-IT" sz="1800" b="0" dirty="0"/>
              <a:t>(</a:t>
            </a:r>
            <a:r>
              <a:rPr lang="en-US" sz="1800" b="0" dirty="0"/>
              <a:t>verification of the glass panel about </a:t>
            </a:r>
            <a:br>
              <a:rPr lang="it-IT" sz="1800" dirty="0"/>
            </a:br>
            <a:r>
              <a:rPr lang="it-IT" sz="1800" b="0" dirty="0" err="1"/>
              <a:t>structural</a:t>
            </a:r>
            <a:r>
              <a:rPr lang="it-IT" sz="1800" b="0" dirty="0"/>
              <a:t> </a:t>
            </a:r>
            <a:r>
              <a:rPr lang="it-IT" sz="1800" b="0" dirty="0" err="1"/>
              <a:t>verifications</a:t>
            </a:r>
            <a:r>
              <a:rPr lang="it-IT" sz="1800" b="0" dirty="0"/>
              <a:t>  </a:t>
            </a:r>
            <a:r>
              <a:rPr lang="en-US" sz="1800" b="0" dirty="0"/>
              <a:t>)</a:t>
            </a:r>
            <a:endParaRPr lang="en-US" altLang="en-US" sz="1800" kern="0" dirty="0"/>
          </a:p>
        </p:txBody>
      </p:sp>
      <p:grpSp>
        <p:nvGrpSpPr>
          <p:cNvPr id="30" name="Group 6077"/>
          <p:cNvGrpSpPr/>
          <p:nvPr/>
        </p:nvGrpSpPr>
        <p:grpSpPr>
          <a:xfrm>
            <a:off x="6126709" y="1901755"/>
            <a:ext cx="615963" cy="624135"/>
            <a:chOff x="0" y="0"/>
            <a:chExt cx="547202" cy="547211"/>
          </a:xfrm>
        </p:grpSpPr>
        <p:sp>
          <p:nvSpPr>
            <p:cNvPr id="31" name="Shape 6071"/>
            <p:cNvSpPr/>
            <p:nvPr/>
          </p:nvSpPr>
          <p:spPr>
            <a:xfrm>
              <a:off x="0" y="0"/>
              <a:ext cx="547203" cy="547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12" y="1188"/>
                  </a:moveTo>
                  <a:cubicBezTo>
                    <a:pt x="19620" y="396"/>
                    <a:pt x="18666" y="0"/>
                    <a:pt x="17550" y="0"/>
                  </a:cubicBezTo>
                  <a:lnTo>
                    <a:pt x="4050" y="0"/>
                  </a:lnTo>
                  <a:cubicBezTo>
                    <a:pt x="2934" y="0"/>
                    <a:pt x="1980" y="396"/>
                    <a:pt x="1188" y="1188"/>
                  </a:cubicBezTo>
                  <a:cubicBezTo>
                    <a:pt x="396" y="1980"/>
                    <a:pt x="0" y="2934"/>
                    <a:pt x="0" y="4050"/>
                  </a:cubicBezTo>
                  <a:lnTo>
                    <a:pt x="0" y="17550"/>
                  </a:lnTo>
                  <a:cubicBezTo>
                    <a:pt x="0" y="18665"/>
                    <a:pt x="396" y="19619"/>
                    <a:pt x="1188" y="20412"/>
                  </a:cubicBezTo>
                  <a:cubicBezTo>
                    <a:pt x="1980" y="21204"/>
                    <a:pt x="2934" y="21600"/>
                    <a:pt x="4050" y="21600"/>
                  </a:cubicBezTo>
                  <a:lnTo>
                    <a:pt x="17550" y="21600"/>
                  </a:lnTo>
                  <a:cubicBezTo>
                    <a:pt x="18666" y="21600"/>
                    <a:pt x="19620" y="21204"/>
                    <a:pt x="20412" y="20412"/>
                  </a:cubicBezTo>
                  <a:cubicBezTo>
                    <a:pt x="21204" y="19619"/>
                    <a:pt x="21600" y="18665"/>
                    <a:pt x="21600" y="17550"/>
                  </a:cubicBezTo>
                  <a:lnTo>
                    <a:pt x="21600" y="4050"/>
                  </a:lnTo>
                  <a:cubicBezTo>
                    <a:pt x="21600" y="2934"/>
                    <a:pt x="21204" y="1980"/>
                    <a:pt x="20412" y="1188"/>
                  </a:cubicBezTo>
                  <a:close/>
                  <a:moveTo>
                    <a:pt x="12755" y="3122"/>
                  </a:moveTo>
                  <a:lnTo>
                    <a:pt x="13697" y="3122"/>
                  </a:lnTo>
                  <a:lnTo>
                    <a:pt x="13697" y="6947"/>
                  </a:lnTo>
                  <a:cubicBezTo>
                    <a:pt x="13697" y="7172"/>
                    <a:pt x="13702" y="7293"/>
                    <a:pt x="13711" y="7312"/>
                  </a:cubicBezTo>
                  <a:cubicBezTo>
                    <a:pt x="13720" y="7462"/>
                    <a:pt x="13796" y="7537"/>
                    <a:pt x="13936" y="7537"/>
                  </a:cubicBezTo>
                  <a:cubicBezTo>
                    <a:pt x="14124" y="7537"/>
                    <a:pt x="14321" y="7392"/>
                    <a:pt x="14527" y="7101"/>
                  </a:cubicBezTo>
                  <a:lnTo>
                    <a:pt x="14527" y="3122"/>
                  </a:lnTo>
                  <a:lnTo>
                    <a:pt x="15469" y="3122"/>
                  </a:lnTo>
                  <a:lnTo>
                    <a:pt x="15469" y="8325"/>
                  </a:lnTo>
                  <a:lnTo>
                    <a:pt x="14527" y="8325"/>
                  </a:lnTo>
                  <a:lnTo>
                    <a:pt x="14527" y="8325"/>
                  </a:lnTo>
                  <a:lnTo>
                    <a:pt x="14527" y="7762"/>
                  </a:lnTo>
                  <a:cubicBezTo>
                    <a:pt x="14142" y="8184"/>
                    <a:pt x="13781" y="8395"/>
                    <a:pt x="13444" y="8395"/>
                  </a:cubicBezTo>
                  <a:cubicBezTo>
                    <a:pt x="13144" y="8395"/>
                    <a:pt x="12942" y="8269"/>
                    <a:pt x="12839" y="8015"/>
                  </a:cubicBezTo>
                  <a:cubicBezTo>
                    <a:pt x="12783" y="7847"/>
                    <a:pt x="12755" y="7589"/>
                    <a:pt x="12755" y="7242"/>
                  </a:cubicBezTo>
                  <a:lnTo>
                    <a:pt x="12755" y="3122"/>
                  </a:lnTo>
                  <a:close/>
                  <a:moveTo>
                    <a:pt x="9197" y="4809"/>
                  </a:moveTo>
                  <a:cubicBezTo>
                    <a:pt x="9197" y="4266"/>
                    <a:pt x="9295" y="3858"/>
                    <a:pt x="9492" y="3586"/>
                  </a:cubicBezTo>
                  <a:cubicBezTo>
                    <a:pt x="9745" y="3230"/>
                    <a:pt x="10111" y="3051"/>
                    <a:pt x="10589" y="3051"/>
                  </a:cubicBezTo>
                  <a:cubicBezTo>
                    <a:pt x="11049" y="3051"/>
                    <a:pt x="11414" y="3230"/>
                    <a:pt x="11686" y="3586"/>
                  </a:cubicBezTo>
                  <a:cubicBezTo>
                    <a:pt x="11883" y="3858"/>
                    <a:pt x="11981" y="4266"/>
                    <a:pt x="11981" y="4809"/>
                  </a:cubicBezTo>
                  <a:lnTo>
                    <a:pt x="11981" y="6637"/>
                  </a:lnTo>
                  <a:cubicBezTo>
                    <a:pt x="11981" y="7200"/>
                    <a:pt x="11883" y="7608"/>
                    <a:pt x="11686" y="7861"/>
                  </a:cubicBezTo>
                  <a:cubicBezTo>
                    <a:pt x="11414" y="8217"/>
                    <a:pt x="11049" y="8395"/>
                    <a:pt x="10589" y="8395"/>
                  </a:cubicBezTo>
                  <a:cubicBezTo>
                    <a:pt x="10111" y="8395"/>
                    <a:pt x="9745" y="8217"/>
                    <a:pt x="9492" y="7861"/>
                  </a:cubicBezTo>
                  <a:cubicBezTo>
                    <a:pt x="9295" y="7589"/>
                    <a:pt x="9197" y="7181"/>
                    <a:pt x="9197" y="6637"/>
                  </a:cubicBezTo>
                  <a:lnTo>
                    <a:pt x="9197" y="4809"/>
                  </a:lnTo>
                  <a:close/>
                  <a:moveTo>
                    <a:pt x="6666" y="1336"/>
                  </a:moveTo>
                  <a:lnTo>
                    <a:pt x="7411" y="4078"/>
                  </a:lnTo>
                  <a:lnTo>
                    <a:pt x="8128" y="1336"/>
                  </a:lnTo>
                  <a:lnTo>
                    <a:pt x="9183" y="1336"/>
                  </a:lnTo>
                  <a:lnTo>
                    <a:pt x="7917" y="5498"/>
                  </a:lnTo>
                  <a:lnTo>
                    <a:pt x="7917" y="5498"/>
                  </a:lnTo>
                  <a:lnTo>
                    <a:pt x="7917" y="8325"/>
                  </a:lnTo>
                  <a:lnTo>
                    <a:pt x="6877" y="8325"/>
                  </a:lnTo>
                  <a:lnTo>
                    <a:pt x="6877" y="5498"/>
                  </a:lnTo>
                  <a:cubicBezTo>
                    <a:pt x="6774" y="4983"/>
                    <a:pt x="6558" y="4242"/>
                    <a:pt x="6230" y="3277"/>
                  </a:cubicBezTo>
                  <a:cubicBezTo>
                    <a:pt x="6014" y="2630"/>
                    <a:pt x="5906" y="2306"/>
                    <a:pt x="5906" y="2306"/>
                  </a:cubicBezTo>
                  <a:lnTo>
                    <a:pt x="5569" y="1336"/>
                  </a:lnTo>
                  <a:lnTo>
                    <a:pt x="6666" y="1336"/>
                  </a:lnTo>
                  <a:close/>
                  <a:moveTo>
                    <a:pt x="18254" y="18309"/>
                  </a:moveTo>
                  <a:cubicBezTo>
                    <a:pt x="18160" y="18712"/>
                    <a:pt x="17961" y="19054"/>
                    <a:pt x="17656" y="19336"/>
                  </a:cubicBezTo>
                  <a:cubicBezTo>
                    <a:pt x="17351" y="19617"/>
                    <a:pt x="16997" y="19781"/>
                    <a:pt x="16594" y="19828"/>
                  </a:cubicBezTo>
                  <a:cubicBezTo>
                    <a:pt x="15310" y="19969"/>
                    <a:pt x="13378" y="20039"/>
                    <a:pt x="10800" y="20039"/>
                  </a:cubicBezTo>
                  <a:cubicBezTo>
                    <a:pt x="8222" y="20039"/>
                    <a:pt x="6291" y="19969"/>
                    <a:pt x="5007" y="19828"/>
                  </a:cubicBezTo>
                  <a:cubicBezTo>
                    <a:pt x="4604" y="19781"/>
                    <a:pt x="4250" y="19617"/>
                    <a:pt x="3945" y="19336"/>
                  </a:cubicBezTo>
                  <a:cubicBezTo>
                    <a:pt x="3640" y="19054"/>
                    <a:pt x="3441" y="18712"/>
                    <a:pt x="3347" y="18309"/>
                  </a:cubicBezTo>
                  <a:cubicBezTo>
                    <a:pt x="3160" y="17522"/>
                    <a:pt x="3066" y="16303"/>
                    <a:pt x="3066" y="14653"/>
                  </a:cubicBezTo>
                  <a:cubicBezTo>
                    <a:pt x="3066" y="13031"/>
                    <a:pt x="3160" y="11812"/>
                    <a:pt x="3347" y="10997"/>
                  </a:cubicBezTo>
                  <a:cubicBezTo>
                    <a:pt x="3441" y="10584"/>
                    <a:pt x="3640" y="10240"/>
                    <a:pt x="3945" y="9963"/>
                  </a:cubicBezTo>
                  <a:cubicBezTo>
                    <a:pt x="4250" y="9686"/>
                    <a:pt x="4608" y="9525"/>
                    <a:pt x="5021" y="9478"/>
                  </a:cubicBezTo>
                  <a:cubicBezTo>
                    <a:pt x="6296" y="9337"/>
                    <a:pt x="8222" y="9267"/>
                    <a:pt x="10800" y="9267"/>
                  </a:cubicBezTo>
                  <a:cubicBezTo>
                    <a:pt x="13388" y="9267"/>
                    <a:pt x="15319" y="9337"/>
                    <a:pt x="16594" y="9478"/>
                  </a:cubicBezTo>
                  <a:cubicBezTo>
                    <a:pt x="16997" y="9525"/>
                    <a:pt x="17353" y="9686"/>
                    <a:pt x="17663" y="9963"/>
                  </a:cubicBezTo>
                  <a:cubicBezTo>
                    <a:pt x="17972" y="10239"/>
                    <a:pt x="18174" y="10584"/>
                    <a:pt x="18268" y="10997"/>
                  </a:cubicBezTo>
                  <a:cubicBezTo>
                    <a:pt x="18445" y="11775"/>
                    <a:pt x="18535" y="12994"/>
                    <a:pt x="18535" y="14653"/>
                  </a:cubicBezTo>
                  <a:cubicBezTo>
                    <a:pt x="18535" y="16303"/>
                    <a:pt x="18441" y="17522"/>
                    <a:pt x="18254" y="18309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lvl="0" algn="ctr" defTabSz="457200">
                <a:lnSpc>
                  <a:spcPts val="3300"/>
                </a:lnSpc>
                <a:tabLst>
                  <a:tab pos="838200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33" name="Shape 6072"/>
            <p:cNvSpPr/>
            <p:nvPr/>
          </p:nvSpPr>
          <p:spPr>
            <a:xfrm>
              <a:off x="104944" y="279852"/>
              <a:ext cx="82654" cy="175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067"/>
                  </a:moveTo>
                  <a:lnTo>
                    <a:pt x="7262" y="3067"/>
                  </a:lnTo>
                  <a:lnTo>
                    <a:pt x="7262" y="21600"/>
                  </a:lnTo>
                  <a:lnTo>
                    <a:pt x="14152" y="21600"/>
                  </a:lnTo>
                  <a:lnTo>
                    <a:pt x="14152" y="3067"/>
                  </a:lnTo>
                  <a:lnTo>
                    <a:pt x="21600" y="3067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lvl="0" algn="ctr" defTabSz="457200">
                <a:lnSpc>
                  <a:spcPts val="3300"/>
                </a:lnSpc>
                <a:tabLst>
                  <a:tab pos="838200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36" name="Shape 6073"/>
            <p:cNvSpPr/>
            <p:nvPr/>
          </p:nvSpPr>
          <p:spPr>
            <a:xfrm>
              <a:off x="192398" y="323579"/>
              <a:ext cx="68044" cy="13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24" y="16260"/>
                  </a:moveTo>
                  <a:cubicBezTo>
                    <a:pt x="12365" y="17459"/>
                    <a:pt x="10781" y="18059"/>
                    <a:pt x="9274" y="18059"/>
                  </a:cubicBezTo>
                  <a:cubicBezTo>
                    <a:pt x="8219" y="18059"/>
                    <a:pt x="7653" y="17768"/>
                    <a:pt x="7578" y="17188"/>
                  </a:cubicBezTo>
                  <a:cubicBezTo>
                    <a:pt x="7501" y="17111"/>
                    <a:pt x="7464" y="16608"/>
                    <a:pt x="7464" y="15678"/>
                  </a:cubicBezTo>
                  <a:lnTo>
                    <a:pt x="7464" y="0"/>
                  </a:lnTo>
                  <a:lnTo>
                    <a:pt x="0" y="0"/>
                  </a:lnTo>
                  <a:lnTo>
                    <a:pt x="0" y="16839"/>
                  </a:lnTo>
                  <a:cubicBezTo>
                    <a:pt x="0" y="18310"/>
                    <a:pt x="226" y="19356"/>
                    <a:pt x="679" y="19974"/>
                  </a:cubicBezTo>
                  <a:cubicBezTo>
                    <a:pt x="1358" y="21058"/>
                    <a:pt x="2941" y="21600"/>
                    <a:pt x="5429" y="21600"/>
                  </a:cubicBezTo>
                  <a:cubicBezTo>
                    <a:pt x="8219" y="21600"/>
                    <a:pt x="11084" y="20729"/>
                    <a:pt x="14024" y="18987"/>
                  </a:cubicBezTo>
                  <a:lnTo>
                    <a:pt x="14024" y="21310"/>
                  </a:lnTo>
                  <a:lnTo>
                    <a:pt x="21600" y="21310"/>
                  </a:lnTo>
                  <a:lnTo>
                    <a:pt x="21600" y="1"/>
                  </a:lnTo>
                  <a:lnTo>
                    <a:pt x="14024" y="1"/>
                  </a:lnTo>
                  <a:lnTo>
                    <a:pt x="14024" y="16260"/>
                  </a:ln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lvl="0" algn="ctr" defTabSz="457200">
                <a:lnSpc>
                  <a:spcPts val="3300"/>
                </a:lnSpc>
                <a:tabLst>
                  <a:tab pos="838200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37" name="Shape 6074"/>
            <p:cNvSpPr/>
            <p:nvPr/>
          </p:nvSpPr>
          <p:spPr>
            <a:xfrm>
              <a:off x="279852" y="279852"/>
              <a:ext cx="69461" cy="17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56" y="5248"/>
                  </a:moveTo>
                  <a:cubicBezTo>
                    <a:pt x="12296" y="5248"/>
                    <a:pt x="9785" y="5826"/>
                    <a:pt x="7423" y="6983"/>
                  </a:cubicBezTo>
                  <a:lnTo>
                    <a:pt x="7423" y="0"/>
                  </a:lnTo>
                  <a:lnTo>
                    <a:pt x="0" y="0"/>
                  </a:lnTo>
                  <a:lnTo>
                    <a:pt x="0" y="21383"/>
                  </a:lnTo>
                  <a:lnTo>
                    <a:pt x="7423" y="21383"/>
                  </a:lnTo>
                  <a:lnTo>
                    <a:pt x="7423" y="19822"/>
                  </a:lnTo>
                  <a:cubicBezTo>
                    <a:pt x="9858" y="21007"/>
                    <a:pt x="12373" y="21600"/>
                    <a:pt x="14956" y="21600"/>
                  </a:cubicBezTo>
                  <a:cubicBezTo>
                    <a:pt x="17984" y="21600"/>
                    <a:pt x="19941" y="20993"/>
                    <a:pt x="20825" y="19778"/>
                  </a:cubicBezTo>
                  <a:cubicBezTo>
                    <a:pt x="21343" y="19171"/>
                    <a:pt x="21600" y="18116"/>
                    <a:pt x="21600" y="16612"/>
                  </a:cubicBezTo>
                  <a:lnTo>
                    <a:pt x="21600" y="10280"/>
                  </a:lnTo>
                  <a:cubicBezTo>
                    <a:pt x="21600" y="8747"/>
                    <a:pt x="21340" y="7677"/>
                    <a:pt x="20825" y="7070"/>
                  </a:cubicBezTo>
                  <a:cubicBezTo>
                    <a:pt x="19941" y="5856"/>
                    <a:pt x="17984" y="5248"/>
                    <a:pt x="14956" y="5248"/>
                  </a:cubicBezTo>
                  <a:close/>
                  <a:moveTo>
                    <a:pt x="14290" y="16829"/>
                  </a:moveTo>
                  <a:cubicBezTo>
                    <a:pt x="14290" y="18246"/>
                    <a:pt x="13220" y="18954"/>
                    <a:pt x="11077" y="18955"/>
                  </a:cubicBezTo>
                  <a:cubicBezTo>
                    <a:pt x="9823" y="18955"/>
                    <a:pt x="8603" y="18723"/>
                    <a:pt x="7422" y="18260"/>
                  </a:cubicBezTo>
                  <a:lnTo>
                    <a:pt x="7422" y="8544"/>
                  </a:lnTo>
                  <a:cubicBezTo>
                    <a:pt x="8603" y="8082"/>
                    <a:pt x="9823" y="7850"/>
                    <a:pt x="11077" y="7850"/>
                  </a:cubicBezTo>
                  <a:cubicBezTo>
                    <a:pt x="13220" y="7850"/>
                    <a:pt x="14290" y="8573"/>
                    <a:pt x="14290" y="10019"/>
                  </a:cubicBezTo>
                  <a:lnTo>
                    <a:pt x="14290" y="16829"/>
                  </a:ln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lvl="0" algn="ctr" defTabSz="457200">
                <a:lnSpc>
                  <a:spcPts val="3300"/>
                </a:lnSpc>
                <a:tabLst>
                  <a:tab pos="838200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38" name="Shape 6075"/>
            <p:cNvSpPr/>
            <p:nvPr/>
          </p:nvSpPr>
          <p:spPr>
            <a:xfrm>
              <a:off x="367305" y="323579"/>
              <a:ext cx="70905" cy="13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16" y="15268"/>
                  </a:moveTo>
                  <a:cubicBezTo>
                    <a:pt x="14216" y="15670"/>
                    <a:pt x="14198" y="15985"/>
                    <a:pt x="14163" y="16214"/>
                  </a:cubicBezTo>
                  <a:cubicBezTo>
                    <a:pt x="14128" y="16443"/>
                    <a:pt x="14108" y="16577"/>
                    <a:pt x="14108" y="16614"/>
                  </a:cubicBezTo>
                  <a:cubicBezTo>
                    <a:pt x="13675" y="17607"/>
                    <a:pt x="12590" y="18104"/>
                    <a:pt x="10853" y="18104"/>
                  </a:cubicBezTo>
                  <a:cubicBezTo>
                    <a:pt x="8392" y="18104"/>
                    <a:pt x="7163" y="17130"/>
                    <a:pt x="7163" y="15182"/>
                  </a:cubicBezTo>
                  <a:lnTo>
                    <a:pt x="7163" y="11459"/>
                  </a:lnTo>
                  <a:lnTo>
                    <a:pt x="21597" y="11459"/>
                  </a:lnTo>
                  <a:lnTo>
                    <a:pt x="21597" y="7104"/>
                  </a:lnTo>
                  <a:cubicBezTo>
                    <a:pt x="21597" y="4889"/>
                    <a:pt x="20838" y="3247"/>
                    <a:pt x="19318" y="2177"/>
                  </a:cubicBezTo>
                  <a:cubicBezTo>
                    <a:pt x="17365" y="726"/>
                    <a:pt x="14544" y="0"/>
                    <a:pt x="10853" y="0"/>
                  </a:cubicBezTo>
                  <a:cubicBezTo>
                    <a:pt x="7163" y="0"/>
                    <a:pt x="4269" y="726"/>
                    <a:pt x="2170" y="2177"/>
                  </a:cubicBezTo>
                  <a:cubicBezTo>
                    <a:pt x="723" y="3209"/>
                    <a:pt x="0" y="4852"/>
                    <a:pt x="0" y="7104"/>
                  </a:cubicBezTo>
                  <a:lnTo>
                    <a:pt x="0" y="14495"/>
                  </a:lnTo>
                  <a:cubicBezTo>
                    <a:pt x="0" y="16749"/>
                    <a:pt x="759" y="18391"/>
                    <a:pt x="2279" y="19423"/>
                  </a:cubicBezTo>
                  <a:cubicBezTo>
                    <a:pt x="4377" y="20874"/>
                    <a:pt x="7308" y="21600"/>
                    <a:pt x="11071" y="21600"/>
                  </a:cubicBezTo>
                  <a:cubicBezTo>
                    <a:pt x="14906" y="21600"/>
                    <a:pt x="17800" y="20836"/>
                    <a:pt x="19755" y="19308"/>
                  </a:cubicBezTo>
                  <a:cubicBezTo>
                    <a:pt x="20622" y="18620"/>
                    <a:pt x="21167" y="17857"/>
                    <a:pt x="21383" y="17017"/>
                  </a:cubicBezTo>
                  <a:cubicBezTo>
                    <a:pt x="21527" y="16481"/>
                    <a:pt x="21600" y="15660"/>
                    <a:pt x="21600" y="14553"/>
                  </a:cubicBezTo>
                  <a:lnTo>
                    <a:pt x="21600" y="14038"/>
                  </a:lnTo>
                  <a:lnTo>
                    <a:pt x="21600" y="14037"/>
                  </a:lnTo>
                  <a:lnTo>
                    <a:pt x="14218" y="14037"/>
                  </a:lnTo>
                  <a:lnTo>
                    <a:pt x="14218" y="15268"/>
                  </a:lnTo>
                  <a:close/>
                  <a:moveTo>
                    <a:pt x="7165" y="6360"/>
                  </a:moveTo>
                  <a:cubicBezTo>
                    <a:pt x="7165" y="4412"/>
                    <a:pt x="8359" y="3439"/>
                    <a:pt x="10746" y="3439"/>
                  </a:cubicBezTo>
                  <a:cubicBezTo>
                    <a:pt x="13135" y="3439"/>
                    <a:pt x="14327" y="4412"/>
                    <a:pt x="14327" y="6360"/>
                  </a:cubicBezTo>
                  <a:lnTo>
                    <a:pt x="14327" y="8308"/>
                  </a:lnTo>
                  <a:lnTo>
                    <a:pt x="7165" y="8308"/>
                  </a:lnTo>
                  <a:lnTo>
                    <a:pt x="7165" y="6360"/>
                  </a:ln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lvl="0" algn="ctr" defTabSz="457200">
                <a:lnSpc>
                  <a:spcPts val="3300"/>
                </a:lnSpc>
                <a:tabLst>
                  <a:tab pos="838200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39" name="Shape 6076"/>
            <p:cNvSpPr/>
            <p:nvPr/>
          </p:nvSpPr>
          <p:spPr>
            <a:xfrm>
              <a:off x="257988" y="100571"/>
              <a:ext cx="22800" cy="92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8000" y="21600"/>
                    <a:pt x="21600" y="20183"/>
                    <a:pt x="21600" y="17348"/>
                  </a:cubicBezTo>
                  <a:lnTo>
                    <a:pt x="21600" y="4337"/>
                  </a:lnTo>
                  <a:cubicBezTo>
                    <a:pt x="21600" y="1446"/>
                    <a:pt x="18000" y="0"/>
                    <a:pt x="10800" y="0"/>
                  </a:cubicBezTo>
                  <a:cubicBezTo>
                    <a:pt x="3600" y="0"/>
                    <a:pt x="0" y="1446"/>
                    <a:pt x="0" y="4337"/>
                  </a:cubicBezTo>
                  <a:lnTo>
                    <a:pt x="0" y="17348"/>
                  </a:lnTo>
                  <a:cubicBezTo>
                    <a:pt x="0" y="20182"/>
                    <a:pt x="3600" y="21600"/>
                    <a:pt x="10800" y="21600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lvl="0" algn="ctr" defTabSz="457200">
                <a:lnSpc>
                  <a:spcPts val="3300"/>
                </a:lnSpc>
                <a:tabLst>
                  <a:tab pos="838200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</p:grpSp>
      <p:sp>
        <p:nvSpPr>
          <p:cNvPr id="48" name="Shape 6526"/>
          <p:cNvSpPr/>
          <p:nvPr/>
        </p:nvSpPr>
        <p:spPr>
          <a:xfrm>
            <a:off x="7931498" y="2235985"/>
            <a:ext cx="452376" cy="480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12" y="1188"/>
                </a:moveTo>
                <a:cubicBezTo>
                  <a:pt x="19620" y="396"/>
                  <a:pt x="18666" y="0"/>
                  <a:pt x="17550" y="0"/>
                </a:cubicBezTo>
                <a:lnTo>
                  <a:pt x="17550" y="0"/>
                </a:lnTo>
                <a:lnTo>
                  <a:pt x="4050" y="0"/>
                </a:lnTo>
                <a:cubicBezTo>
                  <a:pt x="2934" y="0"/>
                  <a:pt x="1980" y="396"/>
                  <a:pt x="1188" y="1188"/>
                </a:cubicBezTo>
                <a:cubicBezTo>
                  <a:pt x="396" y="1980"/>
                  <a:pt x="0" y="2934"/>
                  <a:pt x="0" y="4050"/>
                </a:cubicBezTo>
                <a:lnTo>
                  <a:pt x="0" y="17549"/>
                </a:lnTo>
                <a:cubicBezTo>
                  <a:pt x="0" y="18665"/>
                  <a:pt x="396" y="19619"/>
                  <a:pt x="1188" y="20411"/>
                </a:cubicBezTo>
                <a:cubicBezTo>
                  <a:pt x="1980" y="21203"/>
                  <a:pt x="2934" y="21599"/>
                  <a:pt x="4050" y="21599"/>
                </a:cubicBezTo>
                <a:lnTo>
                  <a:pt x="6624" y="21599"/>
                </a:lnTo>
                <a:cubicBezTo>
                  <a:pt x="6464" y="20156"/>
                  <a:pt x="6497" y="18965"/>
                  <a:pt x="6722" y="18028"/>
                </a:cubicBezTo>
                <a:lnTo>
                  <a:pt x="8100" y="12206"/>
                </a:lnTo>
                <a:cubicBezTo>
                  <a:pt x="7875" y="11747"/>
                  <a:pt x="7762" y="11180"/>
                  <a:pt x="7762" y="10505"/>
                </a:cubicBezTo>
                <a:cubicBezTo>
                  <a:pt x="7762" y="9727"/>
                  <a:pt x="7962" y="9073"/>
                  <a:pt x="8360" y="8543"/>
                </a:cubicBezTo>
                <a:cubicBezTo>
                  <a:pt x="8759" y="8013"/>
                  <a:pt x="9244" y="7749"/>
                  <a:pt x="9816" y="7749"/>
                </a:cubicBezTo>
                <a:cubicBezTo>
                  <a:pt x="10275" y="7749"/>
                  <a:pt x="10629" y="7901"/>
                  <a:pt x="10877" y="8205"/>
                </a:cubicBezTo>
                <a:cubicBezTo>
                  <a:pt x="11126" y="8510"/>
                  <a:pt x="11250" y="8892"/>
                  <a:pt x="11250" y="9352"/>
                </a:cubicBezTo>
                <a:cubicBezTo>
                  <a:pt x="11250" y="9642"/>
                  <a:pt x="11198" y="9991"/>
                  <a:pt x="11095" y="10399"/>
                </a:cubicBezTo>
                <a:cubicBezTo>
                  <a:pt x="10992" y="10807"/>
                  <a:pt x="10854" y="11285"/>
                  <a:pt x="10681" y="11834"/>
                </a:cubicBezTo>
                <a:cubicBezTo>
                  <a:pt x="10507" y="12382"/>
                  <a:pt x="10383" y="12815"/>
                  <a:pt x="10308" y="13134"/>
                </a:cubicBezTo>
                <a:cubicBezTo>
                  <a:pt x="10177" y="13697"/>
                  <a:pt x="10284" y="14182"/>
                  <a:pt x="10631" y="14590"/>
                </a:cubicBezTo>
                <a:cubicBezTo>
                  <a:pt x="10978" y="14997"/>
                  <a:pt x="11433" y="15202"/>
                  <a:pt x="11995" y="15202"/>
                </a:cubicBezTo>
                <a:cubicBezTo>
                  <a:pt x="12989" y="15202"/>
                  <a:pt x="13802" y="14648"/>
                  <a:pt x="14436" y="13542"/>
                </a:cubicBezTo>
                <a:cubicBezTo>
                  <a:pt x="15068" y="12436"/>
                  <a:pt x="15385" y="11095"/>
                  <a:pt x="15385" y="9521"/>
                </a:cubicBezTo>
                <a:cubicBezTo>
                  <a:pt x="15385" y="8311"/>
                  <a:pt x="14993" y="7327"/>
                  <a:pt x="14210" y="6568"/>
                </a:cubicBezTo>
                <a:cubicBezTo>
                  <a:pt x="13428" y="5808"/>
                  <a:pt x="12338" y="5428"/>
                  <a:pt x="10941" y="5428"/>
                </a:cubicBezTo>
                <a:cubicBezTo>
                  <a:pt x="9375" y="5428"/>
                  <a:pt x="8107" y="5928"/>
                  <a:pt x="7137" y="6926"/>
                </a:cubicBezTo>
                <a:cubicBezTo>
                  <a:pt x="6166" y="7925"/>
                  <a:pt x="5681" y="9127"/>
                  <a:pt x="5681" y="10533"/>
                </a:cubicBezTo>
                <a:cubicBezTo>
                  <a:pt x="5681" y="11358"/>
                  <a:pt x="5916" y="12061"/>
                  <a:pt x="6384" y="12642"/>
                </a:cubicBezTo>
                <a:cubicBezTo>
                  <a:pt x="6544" y="12820"/>
                  <a:pt x="6595" y="13017"/>
                  <a:pt x="6539" y="13233"/>
                </a:cubicBezTo>
                <a:cubicBezTo>
                  <a:pt x="6492" y="13393"/>
                  <a:pt x="6422" y="13678"/>
                  <a:pt x="6328" y="14091"/>
                </a:cubicBezTo>
                <a:cubicBezTo>
                  <a:pt x="6290" y="14222"/>
                  <a:pt x="6223" y="14311"/>
                  <a:pt x="6124" y="14358"/>
                </a:cubicBezTo>
                <a:cubicBezTo>
                  <a:pt x="6026" y="14405"/>
                  <a:pt x="5915" y="14405"/>
                  <a:pt x="5794" y="14358"/>
                </a:cubicBezTo>
                <a:cubicBezTo>
                  <a:pt x="5072" y="14058"/>
                  <a:pt x="4525" y="13542"/>
                  <a:pt x="4155" y="12811"/>
                </a:cubicBezTo>
                <a:cubicBezTo>
                  <a:pt x="3785" y="12080"/>
                  <a:pt x="3600" y="11236"/>
                  <a:pt x="3600" y="10280"/>
                </a:cubicBezTo>
                <a:cubicBezTo>
                  <a:pt x="3600" y="9661"/>
                  <a:pt x="3701" y="9040"/>
                  <a:pt x="3902" y="8417"/>
                </a:cubicBezTo>
                <a:cubicBezTo>
                  <a:pt x="4104" y="7793"/>
                  <a:pt x="4415" y="7193"/>
                  <a:pt x="4837" y="6617"/>
                </a:cubicBezTo>
                <a:cubicBezTo>
                  <a:pt x="5259" y="6040"/>
                  <a:pt x="5763" y="5527"/>
                  <a:pt x="6349" y="5077"/>
                </a:cubicBezTo>
                <a:cubicBezTo>
                  <a:pt x="6935" y="4627"/>
                  <a:pt x="7652" y="4269"/>
                  <a:pt x="8501" y="4001"/>
                </a:cubicBezTo>
                <a:cubicBezTo>
                  <a:pt x="9349" y="3734"/>
                  <a:pt x="10261" y="3601"/>
                  <a:pt x="11235" y="3601"/>
                </a:cubicBezTo>
                <a:cubicBezTo>
                  <a:pt x="12230" y="3601"/>
                  <a:pt x="13153" y="3772"/>
                  <a:pt x="14006" y="4114"/>
                </a:cubicBezTo>
                <a:cubicBezTo>
                  <a:pt x="14859" y="4456"/>
                  <a:pt x="15574" y="4911"/>
                  <a:pt x="16151" y="5478"/>
                </a:cubicBezTo>
                <a:cubicBezTo>
                  <a:pt x="16727" y="6045"/>
                  <a:pt x="17180" y="6697"/>
                  <a:pt x="17508" y="7433"/>
                </a:cubicBezTo>
                <a:cubicBezTo>
                  <a:pt x="17836" y="8168"/>
                  <a:pt x="18000" y="8930"/>
                  <a:pt x="18000" y="9718"/>
                </a:cubicBezTo>
                <a:cubicBezTo>
                  <a:pt x="18000" y="11836"/>
                  <a:pt x="17463" y="13587"/>
                  <a:pt x="16390" y="14970"/>
                </a:cubicBezTo>
                <a:cubicBezTo>
                  <a:pt x="15316" y="16353"/>
                  <a:pt x="13931" y="17044"/>
                  <a:pt x="12235" y="17044"/>
                </a:cubicBezTo>
                <a:cubicBezTo>
                  <a:pt x="11672" y="17044"/>
                  <a:pt x="11145" y="16913"/>
                  <a:pt x="10652" y="16650"/>
                </a:cubicBezTo>
                <a:cubicBezTo>
                  <a:pt x="10160" y="16388"/>
                  <a:pt x="9816" y="16074"/>
                  <a:pt x="9619" y="15708"/>
                </a:cubicBezTo>
                <a:cubicBezTo>
                  <a:pt x="9206" y="17349"/>
                  <a:pt x="8958" y="18328"/>
                  <a:pt x="8873" y="18647"/>
                </a:cubicBezTo>
                <a:cubicBezTo>
                  <a:pt x="8658" y="19472"/>
                  <a:pt x="8152" y="20456"/>
                  <a:pt x="7355" y="21600"/>
                </a:cubicBezTo>
                <a:lnTo>
                  <a:pt x="17550" y="21600"/>
                </a:lnTo>
                <a:cubicBezTo>
                  <a:pt x="18666" y="21600"/>
                  <a:pt x="19620" y="21204"/>
                  <a:pt x="20412" y="20412"/>
                </a:cubicBezTo>
                <a:cubicBezTo>
                  <a:pt x="21204" y="19619"/>
                  <a:pt x="21600" y="18666"/>
                  <a:pt x="21600" y="17550"/>
                </a:cubicBezTo>
                <a:lnTo>
                  <a:pt x="21600" y="4050"/>
                </a:lnTo>
                <a:cubicBezTo>
                  <a:pt x="21600" y="2934"/>
                  <a:pt x="21204" y="1981"/>
                  <a:pt x="20412" y="1188"/>
                </a:cubicBezTo>
                <a:close/>
              </a:path>
            </a:pathLst>
          </a:custGeom>
          <a:solidFill>
            <a:srgbClr val="D9D8DC"/>
          </a:solidFill>
          <a:ln w="12700">
            <a:miter lim="400000"/>
          </a:ln>
        </p:spPr>
        <p:txBody>
          <a:bodyPr lIns="14402" tIns="14402" rIns="14402" bIns="14402" anchor="ctr"/>
          <a:lstStyle/>
          <a:p>
            <a:pPr algn="ctr" defTabSz="192024">
              <a:lnSpc>
                <a:spcPts val="1386"/>
              </a:lnSpc>
              <a:tabLst>
                <a:tab pos="352044" algn="l"/>
              </a:tabLst>
              <a:defRPr sz="28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grpSp>
        <p:nvGrpSpPr>
          <p:cNvPr id="49" name="Group 6443"/>
          <p:cNvGrpSpPr/>
          <p:nvPr/>
        </p:nvGrpSpPr>
        <p:grpSpPr>
          <a:xfrm>
            <a:off x="8059164" y="2931677"/>
            <a:ext cx="371129" cy="330705"/>
            <a:chOff x="0" y="0"/>
            <a:chExt cx="545467" cy="547211"/>
          </a:xfrm>
        </p:grpSpPr>
        <p:sp>
          <p:nvSpPr>
            <p:cNvPr id="50" name="Shape 6441"/>
            <p:cNvSpPr/>
            <p:nvPr/>
          </p:nvSpPr>
          <p:spPr>
            <a:xfrm>
              <a:off x="0" y="0"/>
              <a:ext cx="349217" cy="547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75" y="13753"/>
                  </a:moveTo>
                  <a:cubicBezTo>
                    <a:pt x="19116" y="13446"/>
                    <a:pt x="18719" y="13160"/>
                    <a:pt x="18285" y="12896"/>
                  </a:cubicBezTo>
                  <a:cubicBezTo>
                    <a:pt x="17851" y="12633"/>
                    <a:pt x="17417" y="12392"/>
                    <a:pt x="16983" y="12176"/>
                  </a:cubicBezTo>
                  <a:cubicBezTo>
                    <a:pt x="16550" y="11960"/>
                    <a:pt x="16153" y="11752"/>
                    <a:pt x="15794" y="11553"/>
                  </a:cubicBezTo>
                  <a:cubicBezTo>
                    <a:pt x="15434" y="11354"/>
                    <a:pt x="15143" y="11146"/>
                    <a:pt x="14919" y="10930"/>
                  </a:cubicBezTo>
                  <a:cubicBezTo>
                    <a:pt x="14695" y="10713"/>
                    <a:pt x="14583" y="10493"/>
                    <a:pt x="14583" y="10268"/>
                  </a:cubicBezTo>
                  <a:cubicBezTo>
                    <a:pt x="14583" y="9956"/>
                    <a:pt x="14740" y="9664"/>
                    <a:pt x="15051" y="9392"/>
                  </a:cubicBezTo>
                  <a:cubicBezTo>
                    <a:pt x="15363" y="9119"/>
                    <a:pt x="15743" y="8855"/>
                    <a:pt x="16190" y="8600"/>
                  </a:cubicBezTo>
                  <a:cubicBezTo>
                    <a:pt x="16638" y="8344"/>
                    <a:pt x="17085" y="8065"/>
                    <a:pt x="17533" y="7763"/>
                  </a:cubicBezTo>
                  <a:cubicBezTo>
                    <a:pt x="17980" y="7459"/>
                    <a:pt x="18360" y="7059"/>
                    <a:pt x="18672" y="6562"/>
                  </a:cubicBezTo>
                  <a:cubicBezTo>
                    <a:pt x="18983" y="6064"/>
                    <a:pt x="19139" y="5495"/>
                    <a:pt x="19139" y="4855"/>
                  </a:cubicBezTo>
                  <a:cubicBezTo>
                    <a:pt x="19139" y="4093"/>
                    <a:pt x="18875" y="3362"/>
                    <a:pt x="18346" y="2661"/>
                  </a:cubicBezTo>
                  <a:cubicBezTo>
                    <a:pt x="17817" y="1960"/>
                    <a:pt x="17071" y="1415"/>
                    <a:pt x="16108" y="1026"/>
                  </a:cubicBezTo>
                  <a:lnTo>
                    <a:pt x="18854" y="1026"/>
                  </a:lnTo>
                  <a:lnTo>
                    <a:pt x="21600" y="0"/>
                  </a:lnTo>
                  <a:lnTo>
                    <a:pt x="12712" y="0"/>
                  </a:lnTo>
                  <a:cubicBezTo>
                    <a:pt x="11451" y="0"/>
                    <a:pt x="10183" y="87"/>
                    <a:pt x="8909" y="260"/>
                  </a:cubicBezTo>
                  <a:cubicBezTo>
                    <a:pt x="7024" y="528"/>
                    <a:pt x="5437" y="1141"/>
                    <a:pt x="4149" y="2097"/>
                  </a:cubicBezTo>
                  <a:cubicBezTo>
                    <a:pt x="2861" y="3053"/>
                    <a:pt x="2217" y="4137"/>
                    <a:pt x="2217" y="5348"/>
                  </a:cubicBezTo>
                  <a:cubicBezTo>
                    <a:pt x="2217" y="6629"/>
                    <a:pt x="2939" y="7694"/>
                    <a:pt x="4383" y="8541"/>
                  </a:cubicBezTo>
                  <a:cubicBezTo>
                    <a:pt x="5827" y="9389"/>
                    <a:pt x="7560" y="9813"/>
                    <a:pt x="9580" y="9813"/>
                  </a:cubicBezTo>
                  <a:cubicBezTo>
                    <a:pt x="9987" y="9813"/>
                    <a:pt x="10461" y="9792"/>
                    <a:pt x="11004" y="9749"/>
                  </a:cubicBezTo>
                  <a:cubicBezTo>
                    <a:pt x="10977" y="9818"/>
                    <a:pt x="10929" y="9911"/>
                    <a:pt x="10861" y="10028"/>
                  </a:cubicBezTo>
                  <a:cubicBezTo>
                    <a:pt x="10794" y="10144"/>
                    <a:pt x="10739" y="10238"/>
                    <a:pt x="10699" y="10307"/>
                  </a:cubicBezTo>
                  <a:cubicBezTo>
                    <a:pt x="10658" y="10376"/>
                    <a:pt x="10624" y="10460"/>
                    <a:pt x="10597" y="10560"/>
                  </a:cubicBezTo>
                  <a:cubicBezTo>
                    <a:pt x="10570" y="10659"/>
                    <a:pt x="10556" y="10761"/>
                    <a:pt x="10556" y="10865"/>
                  </a:cubicBezTo>
                  <a:cubicBezTo>
                    <a:pt x="10556" y="11436"/>
                    <a:pt x="10990" y="12081"/>
                    <a:pt x="11858" y="12799"/>
                  </a:cubicBezTo>
                  <a:cubicBezTo>
                    <a:pt x="10827" y="12817"/>
                    <a:pt x="9811" y="12875"/>
                    <a:pt x="8807" y="12974"/>
                  </a:cubicBezTo>
                  <a:cubicBezTo>
                    <a:pt x="7804" y="13074"/>
                    <a:pt x="6753" y="13230"/>
                    <a:pt x="5654" y="13442"/>
                  </a:cubicBezTo>
                  <a:cubicBezTo>
                    <a:pt x="4556" y="13654"/>
                    <a:pt x="3573" y="13961"/>
                    <a:pt x="2705" y="14363"/>
                  </a:cubicBezTo>
                  <a:cubicBezTo>
                    <a:pt x="1837" y="14766"/>
                    <a:pt x="1187" y="15244"/>
                    <a:pt x="753" y="15798"/>
                  </a:cubicBezTo>
                  <a:cubicBezTo>
                    <a:pt x="251" y="16438"/>
                    <a:pt x="0" y="17022"/>
                    <a:pt x="0" y="17550"/>
                  </a:cubicBezTo>
                  <a:cubicBezTo>
                    <a:pt x="0" y="18130"/>
                    <a:pt x="203" y="18656"/>
                    <a:pt x="610" y="19127"/>
                  </a:cubicBezTo>
                  <a:cubicBezTo>
                    <a:pt x="1017" y="19599"/>
                    <a:pt x="1539" y="19984"/>
                    <a:pt x="2176" y="20282"/>
                  </a:cubicBezTo>
                  <a:cubicBezTo>
                    <a:pt x="2814" y="20581"/>
                    <a:pt x="3549" y="20832"/>
                    <a:pt x="4383" y="21036"/>
                  </a:cubicBezTo>
                  <a:cubicBezTo>
                    <a:pt x="5217" y="21239"/>
                    <a:pt x="6044" y="21384"/>
                    <a:pt x="6864" y="21470"/>
                  </a:cubicBezTo>
                  <a:cubicBezTo>
                    <a:pt x="7685" y="21557"/>
                    <a:pt x="8495" y="21600"/>
                    <a:pt x="9295" y="21600"/>
                  </a:cubicBezTo>
                  <a:cubicBezTo>
                    <a:pt x="12929" y="21600"/>
                    <a:pt x="15777" y="21033"/>
                    <a:pt x="17838" y="19900"/>
                  </a:cubicBezTo>
                  <a:cubicBezTo>
                    <a:pt x="19736" y="18844"/>
                    <a:pt x="20685" y="17624"/>
                    <a:pt x="20685" y="16239"/>
                  </a:cubicBezTo>
                  <a:cubicBezTo>
                    <a:pt x="20685" y="15746"/>
                    <a:pt x="20573" y="15285"/>
                    <a:pt x="20349" y="14857"/>
                  </a:cubicBezTo>
                  <a:cubicBezTo>
                    <a:pt x="20126" y="14428"/>
                    <a:pt x="19834" y="14060"/>
                    <a:pt x="19475" y="13753"/>
                  </a:cubicBezTo>
                  <a:close/>
                  <a:moveTo>
                    <a:pt x="11634" y="9035"/>
                  </a:moveTo>
                  <a:cubicBezTo>
                    <a:pt x="10942" y="9035"/>
                    <a:pt x="10285" y="8922"/>
                    <a:pt x="9661" y="8697"/>
                  </a:cubicBezTo>
                  <a:cubicBezTo>
                    <a:pt x="9037" y="8472"/>
                    <a:pt x="8508" y="8180"/>
                    <a:pt x="8074" y="7821"/>
                  </a:cubicBezTo>
                  <a:cubicBezTo>
                    <a:pt x="7641" y="7462"/>
                    <a:pt x="7261" y="7057"/>
                    <a:pt x="6935" y="6607"/>
                  </a:cubicBezTo>
                  <a:cubicBezTo>
                    <a:pt x="6610" y="6157"/>
                    <a:pt x="6369" y="5707"/>
                    <a:pt x="6213" y="5257"/>
                  </a:cubicBezTo>
                  <a:cubicBezTo>
                    <a:pt x="6057" y="4807"/>
                    <a:pt x="5979" y="4379"/>
                    <a:pt x="5979" y="3972"/>
                  </a:cubicBezTo>
                  <a:cubicBezTo>
                    <a:pt x="5979" y="3142"/>
                    <a:pt x="6325" y="2428"/>
                    <a:pt x="7017" y="1830"/>
                  </a:cubicBezTo>
                  <a:cubicBezTo>
                    <a:pt x="7708" y="1233"/>
                    <a:pt x="8685" y="935"/>
                    <a:pt x="9946" y="935"/>
                  </a:cubicBezTo>
                  <a:cubicBezTo>
                    <a:pt x="10841" y="935"/>
                    <a:pt x="11651" y="1112"/>
                    <a:pt x="12376" y="1467"/>
                  </a:cubicBezTo>
                  <a:cubicBezTo>
                    <a:pt x="13102" y="1822"/>
                    <a:pt x="13671" y="2272"/>
                    <a:pt x="14085" y="2817"/>
                  </a:cubicBezTo>
                  <a:cubicBezTo>
                    <a:pt x="14498" y="3362"/>
                    <a:pt x="14817" y="3927"/>
                    <a:pt x="15041" y="4511"/>
                  </a:cubicBezTo>
                  <a:cubicBezTo>
                    <a:pt x="15265" y="5095"/>
                    <a:pt x="15376" y="5647"/>
                    <a:pt x="15376" y="6166"/>
                  </a:cubicBezTo>
                  <a:cubicBezTo>
                    <a:pt x="15376" y="7031"/>
                    <a:pt x="15082" y="7726"/>
                    <a:pt x="14492" y="8250"/>
                  </a:cubicBezTo>
                  <a:cubicBezTo>
                    <a:pt x="13902" y="8773"/>
                    <a:pt x="12949" y="9035"/>
                    <a:pt x="11634" y="9035"/>
                  </a:cubicBezTo>
                  <a:close/>
                  <a:moveTo>
                    <a:pt x="17258" y="18783"/>
                  </a:moveTo>
                  <a:cubicBezTo>
                    <a:pt x="16885" y="19189"/>
                    <a:pt x="16380" y="19507"/>
                    <a:pt x="15743" y="19737"/>
                  </a:cubicBezTo>
                  <a:cubicBezTo>
                    <a:pt x="15105" y="19966"/>
                    <a:pt x="14424" y="20135"/>
                    <a:pt x="13698" y="20243"/>
                  </a:cubicBezTo>
                  <a:cubicBezTo>
                    <a:pt x="12973" y="20351"/>
                    <a:pt x="12210" y="20405"/>
                    <a:pt x="11410" y="20405"/>
                  </a:cubicBezTo>
                  <a:cubicBezTo>
                    <a:pt x="10542" y="20405"/>
                    <a:pt x="9681" y="20340"/>
                    <a:pt x="8827" y="20211"/>
                  </a:cubicBezTo>
                  <a:cubicBezTo>
                    <a:pt x="7973" y="20081"/>
                    <a:pt x="7156" y="19884"/>
                    <a:pt x="6376" y="19620"/>
                  </a:cubicBezTo>
                  <a:cubicBezTo>
                    <a:pt x="5596" y="19356"/>
                    <a:pt x="4966" y="18993"/>
                    <a:pt x="4485" y="18530"/>
                  </a:cubicBezTo>
                  <a:cubicBezTo>
                    <a:pt x="4003" y="18067"/>
                    <a:pt x="3763" y="17541"/>
                    <a:pt x="3763" y="16952"/>
                  </a:cubicBezTo>
                  <a:cubicBezTo>
                    <a:pt x="3763" y="16433"/>
                    <a:pt x="3946" y="15970"/>
                    <a:pt x="4312" y="15564"/>
                  </a:cubicBezTo>
                  <a:cubicBezTo>
                    <a:pt x="4678" y="15157"/>
                    <a:pt x="5146" y="14832"/>
                    <a:pt x="5715" y="14590"/>
                  </a:cubicBezTo>
                  <a:cubicBezTo>
                    <a:pt x="6285" y="14348"/>
                    <a:pt x="6949" y="14149"/>
                    <a:pt x="7709" y="13993"/>
                  </a:cubicBezTo>
                  <a:cubicBezTo>
                    <a:pt x="8468" y="13837"/>
                    <a:pt x="9200" y="13729"/>
                    <a:pt x="9905" y="13669"/>
                  </a:cubicBezTo>
                  <a:cubicBezTo>
                    <a:pt x="10610" y="13608"/>
                    <a:pt x="11329" y="13578"/>
                    <a:pt x="12061" y="13578"/>
                  </a:cubicBezTo>
                  <a:cubicBezTo>
                    <a:pt x="12509" y="13578"/>
                    <a:pt x="12848" y="13587"/>
                    <a:pt x="13078" y="13604"/>
                  </a:cubicBezTo>
                  <a:cubicBezTo>
                    <a:pt x="13160" y="13638"/>
                    <a:pt x="13366" y="13729"/>
                    <a:pt x="13699" y="13876"/>
                  </a:cubicBezTo>
                  <a:cubicBezTo>
                    <a:pt x="14031" y="14023"/>
                    <a:pt x="14255" y="14123"/>
                    <a:pt x="14370" y="14175"/>
                  </a:cubicBezTo>
                  <a:cubicBezTo>
                    <a:pt x="14485" y="14227"/>
                    <a:pt x="14695" y="14326"/>
                    <a:pt x="15000" y="14473"/>
                  </a:cubicBezTo>
                  <a:cubicBezTo>
                    <a:pt x="15305" y="14621"/>
                    <a:pt x="15522" y="14731"/>
                    <a:pt x="15651" y="14804"/>
                  </a:cubicBezTo>
                  <a:cubicBezTo>
                    <a:pt x="15780" y="14878"/>
                    <a:pt x="15966" y="14988"/>
                    <a:pt x="16210" y="15135"/>
                  </a:cubicBezTo>
                  <a:cubicBezTo>
                    <a:pt x="16454" y="15283"/>
                    <a:pt x="16634" y="15410"/>
                    <a:pt x="16749" y="15518"/>
                  </a:cubicBezTo>
                  <a:cubicBezTo>
                    <a:pt x="16865" y="15626"/>
                    <a:pt x="17007" y="15758"/>
                    <a:pt x="17177" y="15914"/>
                  </a:cubicBezTo>
                  <a:cubicBezTo>
                    <a:pt x="17346" y="16070"/>
                    <a:pt x="17465" y="16219"/>
                    <a:pt x="17533" y="16362"/>
                  </a:cubicBezTo>
                  <a:cubicBezTo>
                    <a:pt x="17600" y="16505"/>
                    <a:pt x="17665" y="16661"/>
                    <a:pt x="17726" y="16829"/>
                  </a:cubicBezTo>
                  <a:cubicBezTo>
                    <a:pt x="17787" y="16998"/>
                    <a:pt x="17817" y="17173"/>
                    <a:pt x="17817" y="17355"/>
                  </a:cubicBezTo>
                  <a:cubicBezTo>
                    <a:pt x="17817" y="17900"/>
                    <a:pt x="17631" y="18376"/>
                    <a:pt x="17258" y="18783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51" name="Shape 6442"/>
            <p:cNvSpPr/>
            <p:nvPr/>
          </p:nvSpPr>
          <p:spPr>
            <a:xfrm>
              <a:off x="335009" y="0"/>
              <a:ext cx="210459" cy="21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1" y="8640"/>
                  </a:moveTo>
                  <a:lnTo>
                    <a:pt x="12961" y="0"/>
                  </a:lnTo>
                  <a:lnTo>
                    <a:pt x="8640" y="0"/>
                  </a:lnTo>
                  <a:lnTo>
                    <a:pt x="8640" y="8640"/>
                  </a:lnTo>
                  <a:lnTo>
                    <a:pt x="0" y="8640"/>
                  </a:lnTo>
                  <a:lnTo>
                    <a:pt x="0" y="12960"/>
                  </a:lnTo>
                  <a:lnTo>
                    <a:pt x="8640" y="12960"/>
                  </a:lnTo>
                  <a:lnTo>
                    <a:pt x="8640" y="21600"/>
                  </a:lnTo>
                  <a:lnTo>
                    <a:pt x="12961" y="21600"/>
                  </a:lnTo>
                  <a:lnTo>
                    <a:pt x="12961" y="12960"/>
                  </a:lnTo>
                  <a:lnTo>
                    <a:pt x="21600" y="12960"/>
                  </a:lnTo>
                  <a:lnTo>
                    <a:pt x="21600" y="8640"/>
                  </a:ln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</p:grpSp>
      <p:sp>
        <p:nvSpPr>
          <p:cNvPr id="52" name="Shape 6394"/>
          <p:cNvSpPr/>
          <p:nvPr/>
        </p:nvSpPr>
        <p:spPr>
          <a:xfrm>
            <a:off x="8578152" y="2242449"/>
            <a:ext cx="353959" cy="471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85" y="816"/>
                </a:moveTo>
                <a:cubicBezTo>
                  <a:pt x="20241" y="272"/>
                  <a:pt x="19589" y="0"/>
                  <a:pt x="18830" y="0"/>
                </a:cubicBezTo>
                <a:lnTo>
                  <a:pt x="2770" y="0"/>
                </a:lnTo>
                <a:cubicBezTo>
                  <a:pt x="2011" y="0"/>
                  <a:pt x="1360" y="272"/>
                  <a:pt x="816" y="816"/>
                </a:cubicBezTo>
                <a:cubicBezTo>
                  <a:pt x="272" y="1359"/>
                  <a:pt x="0" y="2011"/>
                  <a:pt x="0" y="2770"/>
                </a:cubicBezTo>
                <a:lnTo>
                  <a:pt x="0" y="18830"/>
                </a:lnTo>
                <a:cubicBezTo>
                  <a:pt x="0" y="19589"/>
                  <a:pt x="272" y="20240"/>
                  <a:pt x="816" y="20784"/>
                </a:cubicBezTo>
                <a:cubicBezTo>
                  <a:pt x="1360" y="21328"/>
                  <a:pt x="2011" y="21600"/>
                  <a:pt x="2770" y="21600"/>
                </a:cubicBezTo>
                <a:lnTo>
                  <a:pt x="18830" y="21600"/>
                </a:lnTo>
                <a:cubicBezTo>
                  <a:pt x="19589" y="21600"/>
                  <a:pt x="20241" y="21328"/>
                  <a:pt x="20784" y="20784"/>
                </a:cubicBezTo>
                <a:cubicBezTo>
                  <a:pt x="21328" y="20240"/>
                  <a:pt x="21600" y="19589"/>
                  <a:pt x="21600" y="18830"/>
                </a:cubicBezTo>
                <a:lnTo>
                  <a:pt x="21600" y="2770"/>
                </a:lnTo>
                <a:cubicBezTo>
                  <a:pt x="21600" y="2011"/>
                  <a:pt x="21328" y="1360"/>
                  <a:pt x="20785" y="816"/>
                </a:cubicBezTo>
                <a:close/>
                <a:moveTo>
                  <a:pt x="7756" y="7784"/>
                </a:moveTo>
                <a:cubicBezTo>
                  <a:pt x="8604" y="6963"/>
                  <a:pt x="9624" y="6553"/>
                  <a:pt x="10814" y="6553"/>
                </a:cubicBezTo>
                <a:cubicBezTo>
                  <a:pt x="12014" y="6553"/>
                  <a:pt x="13039" y="6963"/>
                  <a:pt x="13887" y="7784"/>
                </a:cubicBezTo>
                <a:cubicBezTo>
                  <a:pt x="14735" y="8604"/>
                  <a:pt x="15160" y="9595"/>
                  <a:pt x="15160" y="10758"/>
                </a:cubicBezTo>
                <a:cubicBezTo>
                  <a:pt x="15160" y="11920"/>
                  <a:pt x="14735" y="12912"/>
                  <a:pt x="13887" y="13732"/>
                </a:cubicBezTo>
                <a:cubicBezTo>
                  <a:pt x="13039" y="14552"/>
                  <a:pt x="12014" y="14962"/>
                  <a:pt x="10814" y="14962"/>
                </a:cubicBezTo>
                <a:cubicBezTo>
                  <a:pt x="9624" y="14962"/>
                  <a:pt x="8604" y="14552"/>
                  <a:pt x="7756" y="13732"/>
                </a:cubicBezTo>
                <a:cubicBezTo>
                  <a:pt x="6907" y="12912"/>
                  <a:pt x="6483" y="11920"/>
                  <a:pt x="6483" y="10758"/>
                </a:cubicBezTo>
                <a:cubicBezTo>
                  <a:pt x="6483" y="9595"/>
                  <a:pt x="6907" y="8604"/>
                  <a:pt x="7756" y="7784"/>
                </a:cubicBezTo>
                <a:close/>
                <a:moveTo>
                  <a:pt x="19154" y="18253"/>
                </a:moveTo>
                <a:cubicBezTo>
                  <a:pt x="19154" y="18497"/>
                  <a:pt x="19069" y="18701"/>
                  <a:pt x="18900" y="18865"/>
                </a:cubicBezTo>
                <a:cubicBezTo>
                  <a:pt x="18731" y="19029"/>
                  <a:pt x="18530" y="19111"/>
                  <a:pt x="18295" y="19111"/>
                </a:cubicBezTo>
                <a:lnTo>
                  <a:pt x="3263" y="19111"/>
                </a:lnTo>
                <a:cubicBezTo>
                  <a:pt x="3019" y="19111"/>
                  <a:pt x="2815" y="19029"/>
                  <a:pt x="2651" y="18865"/>
                </a:cubicBezTo>
                <a:cubicBezTo>
                  <a:pt x="2487" y="18701"/>
                  <a:pt x="2405" y="18497"/>
                  <a:pt x="2405" y="18253"/>
                </a:cubicBezTo>
                <a:lnTo>
                  <a:pt x="2405" y="9141"/>
                </a:lnTo>
                <a:lnTo>
                  <a:pt x="4388" y="9141"/>
                </a:lnTo>
                <a:cubicBezTo>
                  <a:pt x="4200" y="9731"/>
                  <a:pt x="4106" y="10345"/>
                  <a:pt x="4106" y="10983"/>
                </a:cubicBezTo>
                <a:cubicBezTo>
                  <a:pt x="4106" y="12783"/>
                  <a:pt x="4763" y="14318"/>
                  <a:pt x="6075" y="15588"/>
                </a:cubicBezTo>
                <a:cubicBezTo>
                  <a:pt x="7388" y="16859"/>
                  <a:pt x="8967" y="17494"/>
                  <a:pt x="10814" y="17494"/>
                </a:cubicBezTo>
                <a:cubicBezTo>
                  <a:pt x="12033" y="17494"/>
                  <a:pt x="13158" y="17203"/>
                  <a:pt x="14190" y="16622"/>
                </a:cubicBezTo>
                <a:cubicBezTo>
                  <a:pt x="15221" y="16040"/>
                  <a:pt x="16036" y="15251"/>
                  <a:pt x="16636" y="14252"/>
                </a:cubicBezTo>
                <a:cubicBezTo>
                  <a:pt x="17237" y="13254"/>
                  <a:pt x="17537" y="12164"/>
                  <a:pt x="17537" y="10983"/>
                </a:cubicBezTo>
                <a:cubicBezTo>
                  <a:pt x="17537" y="10345"/>
                  <a:pt x="17442" y="9731"/>
                  <a:pt x="17255" y="9141"/>
                </a:cubicBezTo>
                <a:lnTo>
                  <a:pt x="19154" y="9141"/>
                </a:lnTo>
                <a:lnTo>
                  <a:pt x="19154" y="18253"/>
                </a:lnTo>
                <a:close/>
                <a:moveTo>
                  <a:pt x="19154" y="5695"/>
                </a:moveTo>
                <a:cubicBezTo>
                  <a:pt x="19154" y="5967"/>
                  <a:pt x="19060" y="6197"/>
                  <a:pt x="18872" y="6384"/>
                </a:cubicBezTo>
                <a:cubicBezTo>
                  <a:pt x="18685" y="6572"/>
                  <a:pt x="18455" y="6666"/>
                  <a:pt x="18183" y="6666"/>
                </a:cubicBezTo>
                <a:lnTo>
                  <a:pt x="15736" y="6666"/>
                </a:lnTo>
                <a:cubicBezTo>
                  <a:pt x="15464" y="6666"/>
                  <a:pt x="15235" y="6572"/>
                  <a:pt x="15047" y="6384"/>
                </a:cubicBezTo>
                <a:cubicBezTo>
                  <a:pt x="14860" y="6197"/>
                  <a:pt x="14766" y="5967"/>
                  <a:pt x="14766" y="5695"/>
                </a:cubicBezTo>
                <a:lnTo>
                  <a:pt x="14766" y="3375"/>
                </a:lnTo>
                <a:cubicBezTo>
                  <a:pt x="14766" y="3113"/>
                  <a:pt x="14860" y="2885"/>
                  <a:pt x="15047" y="2693"/>
                </a:cubicBezTo>
                <a:cubicBezTo>
                  <a:pt x="15235" y="2501"/>
                  <a:pt x="15464" y="2405"/>
                  <a:pt x="15736" y="2405"/>
                </a:cubicBezTo>
                <a:lnTo>
                  <a:pt x="18183" y="2405"/>
                </a:lnTo>
                <a:cubicBezTo>
                  <a:pt x="18455" y="2405"/>
                  <a:pt x="18685" y="2501"/>
                  <a:pt x="18872" y="2693"/>
                </a:cubicBezTo>
                <a:cubicBezTo>
                  <a:pt x="19060" y="2885"/>
                  <a:pt x="19154" y="3113"/>
                  <a:pt x="19154" y="3375"/>
                </a:cubicBezTo>
                <a:lnTo>
                  <a:pt x="19154" y="5695"/>
                </a:lnTo>
                <a:close/>
              </a:path>
            </a:pathLst>
          </a:custGeom>
          <a:solidFill>
            <a:srgbClr val="D9D8DC"/>
          </a:solidFill>
          <a:ln w="12700">
            <a:miter lim="400000"/>
          </a:ln>
        </p:spPr>
        <p:txBody>
          <a:bodyPr lIns="14402" tIns="14402" rIns="14402" bIns="14402" anchor="ctr"/>
          <a:lstStyle/>
          <a:p>
            <a:pPr algn="ctr" defTabSz="192024">
              <a:lnSpc>
                <a:spcPts val="1386"/>
              </a:lnSpc>
              <a:tabLst>
                <a:tab pos="352044" algn="l"/>
              </a:tabLst>
              <a:defRPr sz="28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grpSp>
        <p:nvGrpSpPr>
          <p:cNvPr id="53" name="Group 6164"/>
          <p:cNvGrpSpPr/>
          <p:nvPr/>
        </p:nvGrpSpPr>
        <p:grpSpPr>
          <a:xfrm>
            <a:off x="408562" y="2389990"/>
            <a:ext cx="284100" cy="408572"/>
            <a:chOff x="0" y="0"/>
            <a:chExt cx="508443" cy="430758"/>
          </a:xfrm>
        </p:grpSpPr>
        <p:sp>
          <p:nvSpPr>
            <p:cNvPr id="54" name="Shape 6161"/>
            <p:cNvSpPr/>
            <p:nvPr/>
          </p:nvSpPr>
          <p:spPr>
            <a:xfrm>
              <a:off x="390036" y="352533"/>
              <a:ext cx="78230" cy="7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3782"/>
                    <a:pt x="1057" y="16327"/>
                    <a:pt x="3165" y="18435"/>
                  </a:cubicBezTo>
                  <a:cubicBezTo>
                    <a:pt x="5273" y="20545"/>
                    <a:pt x="7819" y="21600"/>
                    <a:pt x="10802" y="21600"/>
                  </a:cubicBezTo>
                  <a:cubicBezTo>
                    <a:pt x="13781" y="21600"/>
                    <a:pt x="16327" y="20545"/>
                    <a:pt x="18435" y="18435"/>
                  </a:cubicBezTo>
                  <a:cubicBezTo>
                    <a:pt x="20545" y="16327"/>
                    <a:pt x="21600" y="13782"/>
                    <a:pt x="21600" y="10800"/>
                  </a:cubicBezTo>
                  <a:cubicBezTo>
                    <a:pt x="21600" y="7819"/>
                    <a:pt x="20546" y="5273"/>
                    <a:pt x="18435" y="3164"/>
                  </a:cubicBezTo>
                  <a:cubicBezTo>
                    <a:pt x="16327" y="1056"/>
                    <a:pt x="13781" y="0"/>
                    <a:pt x="10802" y="0"/>
                  </a:cubicBezTo>
                  <a:cubicBezTo>
                    <a:pt x="7819" y="0"/>
                    <a:pt x="5273" y="1056"/>
                    <a:pt x="3165" y="3164"/>
                  </a:cubicBezTo>
                  <a:cubicBezTo>
                    <a:pt x="1057" y="5273"/>
                    <a:pt x="0" y="7819"/>
                    <a:pt x="0" y="10800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55" name="Shape 6162"/>
            <p:cNvSpPr/>
            <p:nvPr/>
          </p:nvSpPr>
          <p:spPr>
            <a:xfrm>
              <a:off x="0" y="0"/>
              <a:ext cx="508444" cy="35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53" y="2756"/>
                  </a:moveTo>
                  <a:cubicBezTo>
                    <a:pt x="21189" y="2519"/>
                    <a:pt x="20994" y="2400"/>
                    <a:pt x="20769" y="2400"/>
                  </a:cubicBezTo>
                  <a:lnTo>
                    <a:pt x="5179" y="2400"/>
                  </a:lnTo>
                  <a:cubicBezTo>
                    <a:pt x="5171" y="2312"/>
                    <a:pt x="5151" y="2153"/>
                    <a:pt x="5121" y="1922"/>
                  </a:cubicBezTo>
                  <a:cubicBezTo>
                    <a:pt x="5091" y="1691"/>
                    <a:pt x="5067" y="1506"/>
                    <a:pt x="5049" y="1369"/>
                  </a:cubicBezTo>
                  <a:cubicBezTo>
                    <a:pt x="5032" y="1231"/>
                    <a:pt x="5000" y="1066"/>
                    <a:pt x="4952" y="872"/>
                  </a:cubicBezTo>
                  <a:cubicBezTo>
                    <a:pt x="4904" y="678"/>
                    <a:pt x="4848" y="525"/>
                    <a:pt x="4783" y="413"/>
                  </a:cubicBezTo>
                  <a:cubicBezTo>
                    <a:pt x="4719" y="300"/>
                    <a:pt x="4632" y="203"/>
                    <a:pt x="4524" y="122"/>
                  </a:cubicBezTo>
                  <a:cubicBezTo>
                    <a:pt x="4416" y="41"/>
                    <a:pt x="4292" y="0"/>
                    <a:pt x="4154" y="0"/>
                  </a:cubicBezTo>
                  <a:lnTo>
                    <a:pt x="831" y="0"/>
                  </a:lnTo>
                  <a:cubicBezTo>
                    <a:pt x="606" y="0"/>
                    <a:pt x="411" y="119"/>
                    <a:pt x="247" y="356"/>
                  </a:cubicBezTo>
                  <a:cubicBezTo>
                    <a:pt x="82" y="594"/>
                    <a:pt x="0" y="875"/>
                    <a:pt x="0" y="1200"/>
                  </a:cubicBezTo>
                  <a:cubicBezTo>
                    <a:pt x="0" y="1525"/>
                    <a:pt x="82" y="1806"/>
                    <a:pt x="247" y="2044"/>
                  </a:cubicBezTo>
                  <a:cubicBezTo>
                    <a:pt x="411" y="2281"/>
                    <a:pt x="606" y="2400"/>
                    <a:pt x="831" y="2400"/>
                  </a:cubicBezTo>
                  <a:lnTo>
                    <a:pt x="3479" y="2400"/>
                  </a:lnTo>
                  <a:lnTo>
                    <a:pt x="5776" y="17831"/>
                  </a:lnTo>
                  <a:cubicBezTo>
                    <a:pt x="5759" y="17881"/>
                    <a:pt x="5670" y="18118"/>
                    <a:pt x="5510" y="18543"/>
                  </a:cubicBezTo>
                  <a:cubicBezTo>
                    <a:pt x="5350" y="18969"/>
                    <a:pt x="5222" y="19340"/>
                    <a:pt x="5127" y="19659"/>
                  </a:cubicBezTo>
                  <a:cubicBezTo>
                    <a:pt x="5032" y="19978"/>
                    <a:pt x="4984" y="20225"/>
                    <a:pt x="4984" y="20400"/>
                  </a:cubicBezTo>
                  <a:cubicBezTo>
                    <a:pt x="4984" y="20725"/>
                    <a:pt x="5067" y="21006"/>
                    <a:pt x="5231" y="21244"/>
                  </a:cubicBezTo>
                  <a:cubicBezTo>
                    <a:pt x="5396" y="21481"/>
                    <a:pt x="5590" y="21600"/>
                    <a:pt x="5815" y="21600"/>
                  </a:cubicBezTo>
                  <a:lnTo>
                    <a:pt x="6646" y="21600"/>
                  </a:lnTo>
                  <a:lnTo>
                    <a:pt x="18277" y="21600"/>
                  </a:lnTo>
                  <a:lnTo>
                    <a:pt x="19107" y="21600"/>
                  </a:lnTo>
                  <a:cubicBezTo>
                    <a:pt x="19332" y="21600"/>
                    <a:pt x="19527" y="21481"/>
                    <a:pt x="19691" y="21244"/>
                  </a:cubicBezTo>
                  <a:cubicBezTo>
                    <a:pt x="19856" y="21006"/>
                    <a:pt x="19938" y="20725"/>
                    <a:pt x="19938" y="20400"/>
                  </a:cubicBezTo>
                  <a:cubicBezTo>
                    <a:pt x="19938" y="20075"/>
                    <a:pt x="19856" y="19793"/>
                    <a:pt x="19691" y="19556"/>
                  </a:cubicBezTo>
                  <a:cubicBezTo>
                    <a:pt x="19527" y="19319"/>
                    <a:pt x="19332" y="19200"/>
                    <a:pt x="19107" y="19200"/>
                  </a:cubicBezTo>
                  <a:lnTo>
                    <a:pt x="7165" y="19200"/>
                  </a:lnTo>
                  <a:cubicBezTo>
                    <a:pt x="7373" y="18600"/>
                    <a:pt x="7477" y="18200"/>
                    <a:pt x="7477" y="18000"/>
                  </a:cubicBezTo>
                  <a:cubicBezTo>
                    <a:pt x="7477" y="17875"/>
                    <a:pt x="7466" y="17737"/>
                    <a:pt x="7444" y="17587"/>
                  </a:cubicBezTo>
                  <a:cubicBezTo>
                    <a:pt x="7423" y="17438"/>
                    <a:pt x="7397" y="17272"/>
                    <a:pt x="7366" y="17090"/>
                  </a:cubicBezTo>
                  <a:cubicBezTo>
                    <a:pt x="7336" y="16909"/>
                    <a:pt x="7317" y="16775"/>
                    <a:pt x="7308" y="16688"/>
                  </a:cubicBezTo>
                  <a:lnTo>
                    <a:pt x="20860" y="14400"/>
                  </a:lnTo>
                  <a:cubicBezTo>
                    <a:pt x="21076" y="14363"/>
                    <a:pt x="21254" y="14228"/>
                    <a:pt x="21392" y="13997"/>
                  </a:cubicBezTo>
                  <a:cubicBezTo>
                    <a:pt x="21531" y="13766"/>
                    <a:pt x="21600" y="13500"/>
                    <a:pt x="21600" y="13200"/>
                  </a:cubicBezTo>
                  <a:lnTo>
                    <a:pt x="21600" y="3600"/>
                  </a:lnTo>
                  <a:cubicBezTo>
                    <a:pt x="21600" y="3275"/>
                    <a:pt x="21518" y="2994"/>
                    <a:pt x="21353" y="2756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56" name="Shape 6163"/>
            <p:cNvSpPr/>
            <p:nvPr/>
          </p:nvSpPr>
          <p:spPr>
            <a:xfrm>
              <a:off x="116260" y="352533"/>
              <a:ext cx="78226" cy="7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3782"/>
                    <a:pt x="1054" y="16327"/>
                    <a:pt x="3164" y="18435"/>
                  </a:cubicBezTo>
                  <a:cubicBezTo>
                    <a:pt x="5274" y="20545"/>
                    <a:pt x="7819" y="21600"/>
                    <a:pt x="10800" y="21600"/>
                  </a:cubicBezTo>
                  <a:cubicBezTo>
                    <a:pt x="13780" y="21600"/>
                    <a:pt x="16326" y="20545"/>
                    <a:pt x="18435" y="18435"/>
                  </a:cubicBezTo>
                  <a:cubicBezTo>
                    <a:pt x="20545" y="16327"/>
                    <a:pt x="21600" y="13782"/>
                    <a:pt x="21600" y="10800"/>
                  </a:cubicBezTo>
                  <a:cubicBezTo>
                    <a:pt x="21600" y="7819"/>
                    <a:pt x="20546" y="5273"/>
                    <a:pt x="18435" y="3164"/>
                  </a:cubicBezTo>
                  <a:cubicBezTo>
                    <a:pt x="16326" y="1056"/>
                    <a:pt x="13780" y="0"/>
                    <a:pt x="10800" y="0"/>
                  </a:cubicBezTo>
                  <a:cubicBezTo>
                    <a:pt x="7819" y="0"/>
                    <a:pt x="5273" y="1056"/>
                    <a:pt x="3164" y="3164"/>
                  </a:cubicBezTo>
                  <a:cubicBezTo>
                    <a:pt x="1055" y="5273"/>
                    <a:pt x="0" y="7819"/>
                    <a:pt x="0" y="10800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</p:grpSp>
      <p:grpSp>
        <p:nvGrpSpPr>
          <p:cNvPr id="57" name="Group 6175"/>
          <p:cNvGrpSpPr/>
          <p:nvPr/>
        </p:nvGrpSpPr>
        <p:grpSpPr>
          <a:xfrm>
            <a:off x="1667902" y="3094934"/>
            <a:ext cx="217480" cy="291633"/>
            <a:chOff x="0" y="0"/>
            <a:chExt cx="469604" cy="510823"/>
          </a:xfrm>
        </p:grpSpPr>
        <p:sp>
          <p:nvSpPr>
            <p:cNvPr id="58" name="Shape 6173"/>
            <p:cNvSpPr/>
            <p:nvPr/>
          </p:nvSpPr>
          <p:spPr>
            <a:xfrm>
              <a:off x="106434" y="0"/>
              <a:ext cx="256147" cy="25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3782" y="21600"/>
                    <a:pt x="16327" y="20545"/>
                    <a:pt x="18436" y="18436"/>
                  </a:cubicBezTo>
                  <a:cubicBezTo>
                    <a:pt x="20545" y="16327"/>
                    <a:pt x="21600" y="13781"/>
                    <a:pt x="21600" y="10800"/>
                  </a:cubicBezTo>
                  <a:cubicBezTo>
                    <a:pt x="21600" y="7819"/>
                    <a:pt x="20545" y="5273"/>
                    <a:pt x="18436" y="3164"/>
                  </a:cubicBezTo>
                  <a:cubicBezTo>
                    <a:pt x="16327" y="1055"/>
                    <a:pt x="13781" y="0"/>
                    <a:pt x="10800" y="0"/>
                  </a:cubicBezTo>
                  <a:cubicBezTo>
                    <a:pt x="7819" y="0"/>
                    <a:pt x="5273" y="1055"/>
                    <a:pt x="3164" y="3164"/>
                  </a:cubicBezTo>
                  <a:cubicBezTo>
                    <a:pt x="1055" y="5273"/>
                    <a:pt x="0" y="7819"/>
                    <a:pt x="0" y="10800"/>
                  </a:cubicBezTo>
                  <a:cubicBezTo>
                    <a:pt x="0" y="13781"/>
                    <a:pt x="1055" y="16327"/>
                    <a:pt x="3164" y="18436"/>
                  </a:cubicBezTo>
                  <a:cubicBezTo>
                    <a:pt x="5274" y="20545"/>
                    <a:pt x="7819" y="21600"/>
                    <a:pt x="10800" y="21600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59" name="Shape 6174"/>
            <p:cNvSpPr/>
            <p:nvPr/>
          </p:nvSpPr>
          <p:spPr>
            <a:xfrm>
              <a:off x="0" y="233336"/>
              <a:ext cx="469605" cy="277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46" y="12189"/>
                  </a:moveTo>
                  <a:cubicBezTo>
                    <a:pt x="21510" y="11315"/>
                    <a:pt x="21438" y="10372"/>
                    <a:pt x="21331" y="9359"/>
                  </a:cubicBezTo>
                  <a:cubicBezTo>
                    <a:pt x="21224" y="8347"/>
                    <a:pt x="21088" y="7408"/>
                    <a:pt x="20924" y="6542"/>
                  </a:cubicBezTo>
                  <a:cubicBezTo>
                    <a:pt x="20761" y="5677"/>
                    <a:pt x="20541" y="4833"/>
                    <a:pt x="20265" y="4011"/>
                  </a:cubicBezTo>
                  <a:cubicBezTo>
                    <a:pt x="19989" y="3189"/>
                    <a:pt x="19672" y="2488"/>
                    <a:pt x="19313" y="1908"/>
                  </a:cubicBezTo>
                  <a:cubicBezTo>
                    <a:pt x="18955" y="1328"/>
                    <a:pt x="18518" y="865"/>
                    <a:pt x="18002" y="519"/>
                  </a:cubicBezTo>
                  <a:cubicBezTo>
                    <a:pt x="17485" y="173"/>
                    <a:pt x="16915" y="0"/>
                    <a:pt x="16291" y="0"/>
                  </a:cubicBezTo>
                  <a:cubicBezTo>
                    <a:pt x="16199" y="0"/>
                    <a:pt x="15984" y="186"/>
                    <a:pt x="15647" y="558"/>
                  </a:cubicBezTo>
                  <a:cubicBezTo>
                    <a:pt x="15310" y="930"/>
                    <a:pt x="14929" y="1346"/>
                    <a:pt x="14504" y="1805"/>
                  </a:cubicBezTo>
                  <a:cubicBezTo>
                    <a:pt x="14080" y="2263"/>
                    <a:pt x="13527" y="2679"/>
                    <a:pt x="12847" y="3050"/>
                  </a:cubicBezTo>
                  <a:cubicBezTo>
                    <a:pt x="12167" y="3422"/>
                    <a:pt x="11485" y="3608"/>
                    <a:pt x="10799" y="3608"/>
                  </a:cubicBezTo>
                  <a:cubicBezTo>
                    <a:pt x="10114" y="3608"/>
                    <a:pt x="9432" y="3422"/>
                    <a:pt x="8752" y="3050"/>
                  </a:cubicBezTo>
                  <a:cubicBezTo>
                    <a:pt x="8072" y="2679"/>
                    <a:pt x="7519" y="2263"/>
                    <a:pt x="7095" y="1805"/>
                  </a:cubicBezTo>
                  <a:cubicBezTo>
                    <a:pt x="6670" y="1346"/>
                    <a:pt x="6289" y="930"/>
                    <a:pt x="5952" y="558"/>
                  </a:cubicBezTo>
                  <a:cubicBezTo>
                    <a:pt x="5614" y="186"/>
                    <a:pt x="5400" y="0"/>
                    <a:pt x="5308" y="0"/>
                  </a:cubicBezTo>
                  <a:cubicBezTo>
                    <a:pt x="4684" y="0"/>
                    <a:pt x="4114" y="173"/>
                    <a:pt x="3597" y="519"/>
                  </a:cubicBezTo>
                  <a:cubicBezTo>
                    <a:pt x="3081" y="865"/>
                    <a:pt x="2644" y="1328"/>
                    <a:pt x="2286" y="1908"/>
                  </a:cubicBezTo>
                  <a:cubicBezTo>
                    <a:pt x="1928" y="2488"/>
                    <a:pt x="1611" y="3189"/>
                    <a:pt x="1335" y="4011"/>
                  </a:cubicBezTo>
                  <a:cubicBezTo>
                    <a:pt x="1059" y="4833"/>
                    <a:pt x="839" y="5677"/>
                    <a:pt x="675" y="6542"/>
                  </a:cubicBezTo>
                  <a:cubicBezTo>
                    <a:pt x="511" y="7408"/>
                    <a:pt x="376" y="8347"/>
                    <a:pt x="269" y="9359"/>
                  </a:cubicBezTo>
                  <a:cubicBezTo>
                    <a:pt x="161" y="10372"/>
                    <a:pt x="89" y="11315"/>
                    <a:pt x="54" y="12189"/>
                  </a:cubicBezTo>
                  <a:cubicBezTo>
                    <a:pt x="18" y="13064"/>
                    <a:pt x="0" y="13959"/>
                    <a:pt x="0" y="14876"/>
                  </a:cubicBezTo>
                  <a:cubicBezTo>
                    <a:pt x="0" y="16953"/>
                    <a:pt x="373" y="18593"/>
                    <a:pt x="1120" y="19796"/>
                  </a:cubicBezTo>
                  <a:cubicBezTo>
                    <a:pt x="1867" y="20999"/>
                    <a:pt x="2859" y="21600"/>
                    <a:pt x="4096" y="21600"/>
                  </a:cubicBezTo>
                  <a:lnTo>
                    <a:pt x="17504" y="21600"/>
                  </a:lnTo>
                  <a:cubicBezTo>
                    <a:pt x="18741" y="21600"/>
                    <a:pt x="19733" y="20999"/>
                    <a:pt x="20480" y="19796"/>
                  </a:cubicBezTo>
                  <a:cubicBezTo>
                    <a:pt x="21227" y="18593"/>
                    <a:pt x="21600" y="16953"/>
                    <a:pt x="21600" y="14876"/>
                  </a:cubicBezTo>
                  <a:cubicBezTo>
                    <a:pt x="21600" y="13959"/>
                    <a:pt x="21582" y="13063"/>
                    <a:pt x="21546" y="12189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</p:grpSp>
      <p:grpSp>
        <p:nvGrpSpPr>
          <p:cNvPr id="60" name="Group 6175"/>
          <p:cNvGrpSpPr/>
          <p:nvPr/>
        </p:nvGrpSpPr>
        <p:grpSpPr>
          <a:xfrm>
            <a:off x="1885382" y="3278816"/>
            <a:ext cx="247060" cy="268699"/>
            <a:chOff x="0" y="0"/>
            <a:chExt cx="469604" cy="510823"/>
          </a:xfrm>
        </p:grpSpPr>
        <p:sp>
          <p:nvSpPr>
            <p:cNvPr id="61" name="Shape 6173"/>
            <p:cNvSpPr/>
            <p:nvPr/>
          </p:nvSpPr>
          <p:spPr>
            <a:xfrm>
              <a:off x="106434" y="0"/>
              <a:ext cx="256147" cy="25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3782" y="21600"/>
                    <a:pt x="16327" y="20545"/>
                    <a:pt x="18436" y="18436"/>
                  </a:cubicBezTo>
                  <a:cubicBezTo>
                    <a:pt x="20545" y="16327"/>
                    <a:pt x="21600" y="13781"/>
                    <a:pt x="21600" y="10800"/>
                  </a:cubicBezTo>
                  <a:cubicBezTo>
                    <a:pt x="21600" y="7819"/>
                    <a:pt x="20545" y="5273"/>
                    <a:pt x="18436" y="3164"/>
                  </a:cubicBezTo>
                  <a:cubicBezTo>
                    <a:pt x="16327" y="1055"/>
                    <a:pt x="13781" y="0"/>
                    <a:pt x="10800" y="0"/>
                  </a:cubicBezTo>
                  <a:cubicBezTo>
                    <a:pt x="7819" y="0"/>
                    <a:pt x="5273" y="1055"/>
                    <a:pt x="3164" y="3164"/>
                  </a:cubicBezTo>
                  <a:cubicBezTo>
                    <a:pt x="1055" y="5273"/>
                    <a:pt x="0" y="7819"/>
                    <a:pt x="0" y="10800"/>
                  </a:cubicBezTo>
                  <a:cubicBezTo>
                    <a:pt x="0" y="13781"/>
                    <a:pt x="1055" y="16327"/>
                    <a:pt x="3164" y="18436"/>
                  </a:cubicBezTo>
                  <a:cubicBezTo>
                    <a:pt x="5274" y="20545"/>
                    <a:pt x="7819" y="21600"/>
                    <a:pt x="10800" y="21600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62" name="Shape 6174"/>
            <p:cNvSpPr/>
            <p:nvPr/>
          </p:nvSpPr>
          <p:spPr>
            <a:xfrm>
              <a:off x="0" y="233336"/>
              <a:ext cx="469605" cy="277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46" y="12189"/>
                  </a:moveTo>
                  <a:cubicBezTo>
                    <a:pt x="21510" y="11315"/>
                    <a:pt x="21438" y="10372"/>
                    <a:pt x="21331" y="9359"/>
                  </a:cubicBezTo>
                  <a:cubicBezTo>
                    <a:pt x="21224" y="8347"/>
                    <a:pt x="21088" y="7408"/>
                    <a:pt x="20924" y="6542"/>
                  </a:cubicBezTo>
                  <a:cubicBezTo>
                    <a:pt x="20761" y="5677"/>
                    <a:pt x="20541" y="4833"/>
                    <a:pt x="20265" y="4011"/>
                  </a:cubicBezTo>
                  <a:cubicBezTo>
                    <a:pt x="19989" y="3189"/>
                    <a:pt x="19672" y="2488"/>
                    <a:pt x="19313" y="1908"/>
                  </a:cubicBezTo>
                  <a:cubicBezTo>
                    <a:pt x="18955" y="1328"/>
                    <a:pt x="18518" y="865"/>
                    <a:pt x="18002" y="519"/>
                  </a:cubicBezTo>
                  <a:cubicBezTo>
                    <a:pt x="17485" y="173"/>
                    <a:pt x="16915" y="0"/>
                    <a:pt x="16291" y="0"/>
                  </a:cubicBezTo>
                  <a:cubicBezTo>
                    <a:pt x="16199" y="0"/>
                    <a:pt x="15984" y="186"/>
                    <a:pt x="15647" y="558"/>
                  </a:cubicBezTo>
                  <a:cubicBezTo>
                    <a:pt x="15310" y="930"/>
                    <a:pt x="14929" y="1346"/>
                    <a:pt x="14504" y="1805"/>
                  </a:cubicBezTo>
                  <a:cubicBezTo>
                    <a:pt x="14080" y="2263"/>
                    <a:pt x="13527" y="2679"/>
                    <a:pt x="12847" y="3050"/>
                  </a:cubicBezTo>
                  <a:cubicBezTo>
                    <a:pt x="12167" y="3422"/>
                    <a:pt x="11485" y="3608"/>
                    <a:pt x="10799" y="3608"/>
                  </a:cubicBezTo>
                  <a:cubicBezTo>
                    <a:pt x="10114" y="3608"/>
                    <a:pt x="9432" y="3422"/>
                    <a:pt x="8752" y="3050"/>
                  </a:cubicBezTo>
                  <a:cubicBezTo>
                    <a:pt x="8072" y="2679"/>
                    <a:pt x="7519" y="2263"/>
                    <a:pt x="7095" y="1805"/>
                  </a:cubicBezTo>
                  <a:cubicBezTo>
                    <a:pt x="6670" y="1346"/>
                    <a:pt x="6289" y="930"/>
                    <a:pt x="5952" y="558"/>
                  </a:cubicBezTo>
                  <a:cubicBezTo>
                    <a:pt x="5614" y="186"/>
                    <a:pt x="5400" y="0"/>
                    <a:pt x="5308" y="0"/>
                  </a:cubicBezTo>
                  <a:cubicBezTo>
                    <a:pt x="4684" y="0"/>
                    <a:pt x="4114" y="173"/>
                    <a:pt x="3597" y="519"/>
                  </a:cubicBezTo>
                  <a:cubicBezTo>
                    <a:pt x="3081" y="865"/>
                    <a:pt x="2644" y="1328"/>
                    <a:pt x="2286" y="1908"/>
                  </a:cubicBezTo>
                  <a:cubicBezTo>
                    <a:pt x="1928" y="2488"/>
                    <a:pt x="1611" y="3189"/>
                    <a:pt x="1335" y="4011"/>
                  </a:cubicBezTo>
                  <a:cubicBezTo>
                    <a:pt x="1059" y="4833"/>
                    <a:pt x="839" y="5677"/>
                    <a:pt x="675" y="6542"/>
                  </a:cubicBezTo>
                  <a:cubicBezTo>
                    <a:pt x="511" y="7408"/>
                    <a:pt x="376" y="8347"/>
                    <a:pt x="269" y="9359"/>
                  </a:cubicBezTo>
                  <a:cubicBezTo>
                    <a:pt x="161" y="10372"/>
                    <a:pt x="89" y="11315"/>
                    <a:pt x="54" y="12189"/>
                  </a:cubicBezTo>
                  <a:cubicBezTo>
                    <a:pt x="18" y="13064"/>
                    <a:pt x="0" y="13959"/>
                    <a:pt x="0" y="14876"/>
                  </a:cubicBezTo>
                  <a:cubicBezTo>
                    <a:pt x="0" y="16953"/>
                    <a:pt x="373" y="18593"/>
                    <a:pt x="1120" y="19796"/>
                  </a:cubicBezTo>
                  <a:cubicBezTo>
                    <a:pt x="1867" y="20999"/>
                    <a:pt x="2859" y="21600"/>
                    <a:pt x="4096" y="21600"/>
                  </a:cubicBezTo>
                  <a:lnTo>
                    <a:pt x="17504" y="21600"/>
                  </a:lnTo>
                  <a:cubicBezTo>
                    <a:pt x="18741" y="21600"/>
                    <a:pt x="19733" y="20999"/>
                    <a:pt x="20480" y="19796"/>
                  </a:cubicBezTo>
                  <a:cubicBezTo>
                    <a:pt x="21227" y="18593"/>
                    <a:pt x="21600" y="16953"/>
                    <a:pt x="21600" y="14876"/>
                  </a:cubicBezTo>
                  <a:cubicBezTo>
                    <a:pt x="21600" y="13959"/>
                    <a:pt x="21582" y="13063"/>
                    <a:pt x="21546" y="12189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</p:grpSp>
      <p:grpSp>
        <p:nvGrpSpPr>
          <p:cNvPr id="63" name="Group 6063"/>
          <p:cNvGrpSpPr/>
          <p:nvPr/>
        </p:nvGrpSpPr>
        <p:grpSpPr>
          <a:xfrm>
            <a:off x="6180334" y="1262123"/>
            <a:ext cx="562339" cy="498947"/>
            <a:chOff x="0" y="0"/>
            <a:chExt cx="696196" cy="465712"/>
          </a:xfrm>
        </p:grpSpPr>
        <p:sp>
          <p:nvSpPr>
            <p:cNvPr id="64" name="Shape 6061"/>
            <p:cNvSpPr/>
            <p:nvPr/>
          </p:nvSpPr>
          <p:spPr>
            <a:xfrm>
              <a:off x="93461" y="0"/>
              <a:ext cx="510539" cy="37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55" y="21600"/>
                  </a:moveTo>
                  <a:lnTo>
                    <a:pt x="19146" y="21600"/>
                  </a:lnTo>
                  <a:cubicBezTo>
                    <a:pt x="19821" y="21600"/>
                    <a:pt x="20398" y="21270"/>
                    <a:pt x="20879" y="20609"/>
                  </a:cubicBezTo>
                  <a:cubicBezTo>
                    <a:pt x="21360" y="19947"/>
                    <a:pt x="21600" y="19153"/>
                    <a:pt x="21600" y="18225"/>
                  </a:cubicBezTo>
                  <a:lnTo>
                    <a:pt x="21600" y="3375"/>
                  </a:lnTo>
                  <a:cubicBezTo>
                    <a:pt x="21600" y="2447"/>
                    <a:pt x="21360" y="1652"/>
                    <a:pt x="20879" y="991"/>
                  </a:cubicBezTo>
                  <a:cubicBezTo>
                    <a:pt x="20398" y="330"/>
                    <a:pt x="19821" y="0"/>
                    <a:pt x="19146" y="0"/>
                  </a:cubicBezTo>
                  <a:lnTo>
                    <a:pt x="2455" y="0"/>
                  </a:lnTo>
                  <a:cubicBezTo>
                    <a:pt x="1780" y="0"/>
                    <a:pt x="1202" y="330"/>
                    <a:pt x="721" y="991"/>
                  </a:cubicBezTo>
                  <a:cubicBezTo>
                    <a:pt x="240" y="1652"/>
                    <a:pt x="0" y="2447"/>
                    <a:pt x="0" y="3375"/>
                  </a:cubicBezTo>
                  <a:lnTo>
                    <a:pt x="0" y="18225"/>
                  </a:lnTo>
                  <a:cubicBezTo>
                    <a:pt x="0" y="19153"/>
                    <a:pt x="240" y="19948"/>
                    <a:pt x="721" y="20609"/>
                  </a:cubicBezTo>
                  <a:cubicBezTo>
                    <a:pt x="1202" y="21270"/>
                    <a:pt x="1780" y="21600"/>
                    <a:pt x="2455" y="21600"/>
                  </a:cubicBezTo>
                  <a:close/>
                  <a:moveTo>
                    <a:pt x="1964" y="3375"/>
                  </a:moveTo>
                  <a:cubicBezTo>
                    <a:pt x="1964" y="3192"/>
                    <a:pt x="2012" y="3034"/>
                    <a:pt x="2109" y="2900"/>
                  </a:cubicBezTo>
                  <a:cubicBezTo>
                    <a:pt x="2207" y="2767"/>
                    <a:pt x="2322" y="2700"/>
                    <a:pt x="2455" y="2700"/>
                  </a:cubicBezTo>
                  <a:lnTo>
                    <a:pt x="19145" y="2700"/>
                  </a:lnTo>
                  <a:cubicBezTo>
                    <a:pt x="19278" y="2700"/>
                    <a:pt x="19393" y="2767"/>
                    <a:pt x="19491" y="2900"/>
                  </a:cubicBezTo>
                  <a:cubicBezTo>
                    <a:pt x="19588" y="3034"/>
                    <a:pt x="19636" y="3192"/>
                    <a:pt x="19636" y="3375"/>
                  </a:cubicBezTo>
                  <a:lnTo>
                    <a:pt x="19636" y="18225"/>
                  </a:lnTo>
                  <a:cubicBezTo>
                    <a:pt x="19636" y="18408"/>
                    <a:pt x="19588" y="18566"/>
                    <a:pt x="19491" y="18700"/>
                  </a:cubicBezTo>
                  <a:cubicBezTo>
                    <a:pt x="19394" y="18833"/>
                    <a:pt x="19278" y="18900"/>
                    <a:pt x="19145" y="18900"/>
                  </a:cubicBezTo>
                  <a:lnTo>
                    <a:pt x="2454" y="18900"/>
                  </a:lnTo>
                  <a:cubicBezTo>
                    <a:pt x="2321" y="18900"/>
                    <a:pt x="2206" y="18833"/>
                    <a:pt x="2109" y="18700"/>
                  </a:cubicBezTo>
                  <a:cubicBezTo>
                    <a:pt x="2012" y="18566"/>
                    <a:pt x="1964" y="18408"/>
                    <a:pt x="1964" y="18225"/>
                  </a:cubicBezTo>
                  <a:lnTo>
                    <a:pt x="1964" y="3375"/>
                  </a:ln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65" name="Shape 6062"/>
            <p:cNvSpPr/>
            <p:nvPr/>
          </p:nvSpPr>
          <p:spPr>
            <a:xfrm>
              <a:off x="0" y="396097"/>
              <a:ext cx="696197" cy="6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00" y="0"/>
                  </a:moveTo>
                  <a:lnTo>
                    <a:pt x="1800" y="0"/>
                  </a:lnTo>
                  <a:lnTo>
                    <a:pt x="0" y="0"/>
                  </a:lnTo>
                  <a:lnTo>
                    <a:pt x="0" y="10800"/>
                  </a:lnTo>
                  <a:cubicBezTo>
                    <a:pt x="0" y="13801"/>
                    <a:pt x="176" y="16350"/>
                    <a:pt x="529" y="18450"/>
                  </a:cubicBezTo>
                  <a:cubicBezTo>
                    <a:pt x="881" y="20551"/>
                    <a:pt x="1305" y="21600"/>
                    <a:pt x="1800" y="21600"/>
                  </a:cubicBezTo>
                  <a:lnTo>
                    <a:pt x="19800" y="21600"/>
                  </a:lnTo>
                  <a:cubicBezTo>
                    <a:pt x="20295" y="21600"/>
                    <a:pt x="20719" y="20549"/>
                    <a:pt x="21071" y="18450"/>
                  </a:cubicBezTo>
                  <a:cubicBezTo>
                    <a:pt x="21424" y="16351"/>
                    <a:pt x="21600" y="13801"/>
                    <a:pt x="21600" y="10800"/>
                  </a:cubicBezTo>
                  <a:lnTo>
                    <a:pt x="21600" y="0"/>
                  </a:lnTo>
                  <a:lnTo>
                    <a:pt x="19800" y="0"/>
                  </a:lnTo>
                  <a:close/>
                  <a:moveTo>
                    <a:pt x="11700" y="10800"/>
                  </a:moveTo>
                  <a:lnTo>
                    <a:pt x="9900" y="10800"/>
                  </a:lnTo>
                  <a:cubicBezTo>
                    <a:pt x="9780" y="10800"/>
                    <a:pt x="9720" y="10198"/>
                    <a:pt x="9720" y="8999"/>
                  </a:cubicBezTo>
                  <a:cubicBezTo>
                    <a:pt x="9720" y="7799"/>
                    <a:pt x="9780" y="7197"/>
                    <a:pt x="9900" y="7197"/>
                  </a:cubicBezTo>
                  <a:lnTo>
                    <a:pt x="11700" y="7197"/>
                  </a:lnTo>
                  <a:cubicBezTo>
                    <a:pt x="11820" y="7197"/>
                    <a:pt x="11880" y="7799"/>
                    <a:pt x="11880" y="8999"/>
                  </a:cubicBezTo>
                  <a:cubicBezTo>
                    <a:pt x="11880" y="10199"/>
                    <a:pt x="11820" y="10800"/>
                    <a:pt x="11700" y="10800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</p:grpSp>
      <p:grpSp>
        <p:nvGrpSpPr>
          <p:cNvPr id="66" name="Group 6108"/>
          <p:cNvGrpSpPr/>
          <p:nvPr/>
        </p:nvGrpSpPr>
        <p:grpSpPr>
          <a:xfrm>
            <a:off x="6260148" y="1323661"/>
            <a:ext cx="222648" cy="232378"/>
            <a:chOff x="0" y="0"/>
            <a:chExt cx="593726" cy="464754"/>
          </a:xfrm>
        </p:grpSpPr>
        <p:sp>
          <p:nvSpPr>
            <p:cNvPr id="67" name="Shape 6105"/>
            <p:cNvSpPr/>
            <p:nvPr/>
          </p:nvSpPr>
          <p:spPr>
            <a:xfrm>
              <a:off x="0" y="337526"/>
              <a:ext cx="593727" cy="127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28" y="0"/>
                  </a:moveTo>
                  <a:lnTo>
                    <a:pt x="772" y="0"/>
                  </a:lnTo>
                  <a:cubicBezTo>
                    <a:pt x="562" y="0"/>
                    <a:pt x="382" y="357"/>
                    <a:pt x="229" y="1069"/>
                  </a:cubicBezTo>
                  <a:cubicBezTo>
                    <a:pt x="76" y="1781"/>
                    <a:pt x="0" y="2626"/>
                    <a:pt x="0" y="3600"/>
                  </a:cubicBezTo>
                  <a:lnTo>
                    <a:pt x="0" y="18000"/>
                  </a:lnTo>
                  <a:cubicBezTo>
                    <a:pt x="0" y="18974"/>
                    <a:pt x="76" y="19819"/>
                    <a:pt x="229" y="20531"/>
                  </a:cubicBezTo>
                  <a:cubicBezTo>
                    <a:pt x="382" y="21242"/>
                    <a:pt x="563" y="21600"/>
                    <a:pt x="772" y="21600"/>
                  </a:cubicBezTo>
                  <a:lnTo>
                    <a:pt x="20828" y="21600"/>
                  </a:lnTo>
                  <a:cubicBezTo>
                    <a:pt x="21037" y="21600"/>
                    <a:pt x="21218" y="21242"/>
                    <a:pt x="21371" y="20531"/>
                  </a:cubicBezTo>
                  <a:cubicBezTo>
                    <a:pt x="21524" y="19819"/>
                    <a:pt x="21600" y="18974"/>
                    <a:pt x="21600" y="18000"/>
                  </a:cubicBezTo>
                  <a:lnTo>
                    <a:pt x="21600" y="3600"/>
                  </a:lnTo>
                  <a:cubicBezTo>
                    <a:pt x="21600" y="2626"/>
                    <a:pt x="21524" y="1781"/>
                    <a:pt x="21371" y="1069"/>
                  </a:cubicBezTo>
                  <a:cubicBezTo>
                    <a:pt x="21218" y="357"/>
                    <a:pt x="21037" y="0"/>
                    <a:pt x="20828" y="0"/>
                  </a:cubicBezTo>
                  <a:close/>
                  <a:moveTo>
                    <a:pt x="20057" y="14400"/>
                  </a:moveTo>
                  <a:lnTo>
                    <a:pt x="12343" y="14400"/>
                  </a:lnTo>
                  <a:lnTo>
                    <a:pt x="12343" y="7200"/>
                  </a:lnTo>
                  <a:lnTo>
                    <a:pt x="20057" y="7200"/>
                  </a:lnTo>
                  <a:lnTo>
                    <a:pt x="20057" y="14400"/>
                  </a:ln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68" name="Shape 6106"/>
            <p:cNvSpPr/>
            <p:nvPr/>
          </p:nvSpPr>
          <p:spPr>
            <a:xfrm>
              <a:off x="0" y="170796"/>
              <a:ext cx="593727" cy="12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28" y="0"/>
                  </a:moveTo>
                  <a:lnTo>
                    <a:pt x="772" y="0"/>
                  </a:lnTo>
                  <a:cubicBezTo>
                    <a:pt x="562" y="0"/>
                    <a:pt x="382" y="356"/>
                    <a:pt x="229" y="1069"/>
                  </a:cubicBezTo>
                  <a:cubicBezTo>
                    <a:pt x="76" y="1781"/>
                    <a:pt x="0" y="2625"/>
                    <a:pt x="0" y="3600"/>
                  </a:cubicBezTo>
                  <a:lnTo>
                    <a:pt x="0" y="17999"/>
                  </a:lnTo>
                  <a:cubicBezTo>
                    <a:pt x="0" y="18974"/>
                    <a:pt x="76" y="19819"/>
                    <a:pt x="229" y="20531"/>
                  </a:cubicBezTo>
                  <a:cubicBezTo>
                    <a:pt x="382" y="21243"/>
                    <a:pt x="563" y="21600"/>
                    <a:pt x="772" y="21600"/>
                  </a:cubicBezTo>
                  <a:lnTo>
                    <a:pt x="20828" y="21600"/>
                  </a:lnTo>
                  <a:cubicBezTo>
                    <a:pt x="21037" y="21600"/>
                    <a:pt x="21218" y="21243"/>
                    <a:pt x="21371" y="20531"/>
                  </a:cubicBezTo>
                  <a:cubicBezTo>
                    <a:pt x="21524" y="19819"/>
                    <a:pt x="21600" y="18974"/>
                    <a:pt x="21600" y="17999"/>
                  </a:cubicBezTo>
                  <a:lnTo>
                    <a:pt x="21600" y="3600"/>
                  </a:lnTo>
                  <a:cubicBezTo>
                    <a:pt x="21600" y="2625"/>
                    <a:pt x="21524" y="1781"/>
                    <a:pt x="21371" y="1069"/>
                  </a:cubicBezTo>
                  <a:cubicBezTo>
                    <a:pt x="21218" y="356"/>
                    <a:pt x="21037" y="0"/>
                    <a:pt x="20828" y="0"/>
                  </a:cubicBezTo>
                  <a:close/>
                  <a:moveTo>
                    <a:pt x="20057" y="14400"/>
                  </a:moveTo>
                  <a:lnTo>
                    <a:pt x="7714" y="14400"/>
                  </a:lnTo>
                  <a:lnTo>
                    <a:pt x="7714" y="7200"/>
                  </a:lnTo>
                  <a:lnTo>
                    <a:pt x="20057" y="7200"/>
                  </a:lnTo>
                  <a:lnTo>
                    <a:pt x="20057" y="14400"/>
                  </a:ln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69" name="Shape 6107"/>
            <p:cNvSpPr/>
            <p:nvPr/>
          </p:nvSpPr>
          <p:spPr>
            <a:xfrm>
              <a:off x="0" y="0"/>
              <a:ext cx="593727" cy="12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1" y="1069"/>
                  </a:moveTo>
                  <a:cubicBezTo>
                    <a:pt x="21218" y="357"/>
                    <a:pt x="21037" y="0"/>
                    <a:pt x="20828" y="0"/>
                  </a:cubicBezTo>
                  <a:lnTo>
                    <a:pt x="772" y="0"/>
                  </a:lnTo>
                  <a:cubicBezTo>
                    <a:pt x="562" y="0"/>
                    <a:pt x="382" y="357"/>
                    <a:pt x="229" y="1069"/>
                  </a:cubicBezTo>
                  <a:cubicBezTo>
                    <a:pt x="76" y="1781"/>
                    <a:pt x="0" y="2626"/>
                    <a:pt x="0" y="3600"/>
                  </a:cubicBezTo>
                  <a:lnTo>
                    <a:pt x="0" y="18000"/>
                  </a:lnTo>
                  <a:cubicBezTo>
                    <a:pt x="0" y="18975"/>
                    <a:pt x="76" y="19819"/>
                    <a:pt x="229" y="20531"/>
                  </a:cubicBezTo>
                  <a:cubicBezTo>
                    <a:pt x="382" y="21244"/>
                    <a:pt x="563" y="21600"/>
                    <a:pt x="772" y="21600"/>
                  </a:cubicBezTo>
                  <a:lnTo>
                    <a:pt x="20828" y="21600"/>
                  </a:lnTo>
                  <a:cubicBezTo>
                    <a:pt x="21037" y="21600"/>
                    <a:pt x="21218" y="21244"/>
                    <a:pt x="21371" y="20531"/>
                  </a:cubicBezTo>
                  <a:cubicBezTo>
                    <a:pt x="21524" y="19819"/>
                    <a:pt x="21600" y="18975"/>
                    <a:pt x="21600" y="18000"/>
                  </a:cubicBezTo>
                  <a:lnTo>
                    <a:pt x="21600" y="3600"/>
                  </a:lnTo>
                  <a:cubicBezTo>
                    <a:pt x="21600" y="2626"/>
                    <a:pt x="21524" y="1782"/>
                    <a:pt x="21371" y="1069"/>
                  </a:cubicBezTo>
                  <a:close/>
                  <a:moveTo>
                    <a:pt x="20057" y="14400"/>
                  </a:moveTo>
                  <a:lnTo>
                    <a:pt x="15429" y="14400"/>
                  </a:lnTo>
                  <a:lnTo>
                    <a:pt x="15429" y="7200"/>
                  </a:lnTo>
                  <a:lnTo>
                    <a:pt x="20057" y="7200"/>
                  </a:lnTo>
                  <a:lnTo>
                    <a:pt x="20057" y="14400"/>
                  </a:ln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</p:grpSp>
      <p:sp>
        <p:nvSpPr>
          <p:cNvPr id="70" name="Shape 6183"/>
          <p:cNvSpPr/>
          <p:nvPr/>
        </p:nvSpPr>
        <p:spPr>
          <a:xfrm>
            <a:off x="3245999" y="3516163"/>
            <a:ext cx="325876" cy="428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8" h="21600" extrusionOk="0">
                <a:moveTo>
                  <a:pt x="21126" y="4922"/>
                </a:moveTo>
                <a:cubicBezTo>
                  <a:pt x="20946" y="4659"/>
                  <a:pt x="20692" y="4458"/>
                  <a:pt x="20365" y="4317"/>
                </a:cubicBezTo>
                <a:cubicBezTo>
                  <a:pt x="20383" y="4645"/>
                  <a:pt x="20361" y="4913"/>
                  <a:pt x="20301" y="5119"/>
                </a:cubicBezTo>
                <a:lnTo>
                  <a:pt x="16436" y="18999"/>
                </a:lnTo>
                <a:cubicBezTo>
                  <a:pt x="16367" y="19243"/>
                  <a:pt x="16216" y="19437"/>
                  <a:pt x="15985" y="19582"/>
                </a:cubicBezTo>
                <a:cubicBezTo>
                  <a:pt x="15753" y="19728"/>
                  <a:pt x="15512" y="19800"/>
                  <a:pt x="15263" y="19800"/>
                </a:cubicBezTo>
                <a:lnTo>
                  <a:pt x="3370" y="19800"/>
                </a:lnTo>
                <a:cubicBezTo>
                  <a:pt x="2339" y="19800"/>
                  <a:pt x="1721" y="19473"/>
                  <a:pt x="1514" y="18816"/>
                </a:cubicBezTo>
                <a:cubicBezTo>
                  <a:pt x="1429" y="18563"/>
                  <a:pt x="1433" y="18361"/>
                  <a:pt x="1527" y="18211"/>
                </a:cubicBezTo>
                <a:cubicBezTo>
                  <a:pt x="1622" y="18071"/>
                  <a:pt x="1785" y="18000"/>
                  <a:pt x="2017" y="18000"/>
                </a:cubicBezTo>
                <a:lnTo>
                  <a:pt x="13215" y="18000"/>
                </a:lnTo>
                <a:cubicBezTo>
                  <a:pt x="14013" y="18000"/>
                  <a:pt x="14565" y="17838"/>
                  <a:pt x="14870" y="17515"/>
                </a:cubicBezTo>
                <a:cubicBezTo>
                  <a:pt x="15176" y="17191"/>
                  <a:pt x="15483" y="16472"/>
                  <a:pt x="15792" y="15356"/>
                </a:cubicBezTo>
                <a:lnTo>
                  <a:pt x="19322" y="2615"/>
                </a:lnTo>
                <a:cubicBezTo>
                  <a:pt x="19511" y="1922"/>
                  <a:pt x="19434" y="1312"/>
                  <a:pt x="19090" y="787"/>
                </a:cubicBezTo>
                <a:cubicBezTo>
                  <a:pt x="18747" y="263"/>
                  <a:pt x="18257" y="0"/>
                  <a:pt x="17621" y="0"/>
                </a:cubicBezTo>
                <a:lnTo>
                  <a:pt x="7816" y="0"/>
                </a:lnTo>
                <a:cubicBezTo>
                  <a:pt x="7704" y="0"/>
                  <a:pt x="7485" y="42"/>
                  <a:pt x="7158" y="127"/>
                </a:cubicBezTo>
                <a:lnTo>
                  <a:pt x="7171" y="84"/>
                </a:lnTo>
                <a:cubicBezTo>
                  <a:pt x="6931" y="28"/>
                  <a:pt x="6727" y="2"/>
                  <a:pt x="6559" y="7"/>
                </a:cubicBezTo>
                <a:cubicBezTo>
                  <a:pt x="6392" y="12"/>
                  <a:pt x="6237" y="66"/>
                  <a:pt x="6095" y="169"/>
                </a:cubicBezTo>
                <a:cubicBezTo>
                  <a:pt x="5954" y="272"/>
                  <a:pt x="5840" y="382"/>
                  <a:pt x="5754" y="499"/>
                </a:cubicBezTo>
                <a:cubicBezTo>
                  <a:pt x="5668" y="616"/>
                  <a:pt x="5584" y="766"/>
                  <a:pt x="5503" y="949"/>
                </a:cubicBezTo>
                <a:cubicBezTo>
                  <a:pt x="5421" y="1132"/>
                  <a:pt x="5352" y="1301"/>
                  <a:pt x="5296" y="1456"/>
                </a:cubicBezTo>
                <a:cubicBezTo>
                  <a:pt x="5241" y="1610"/>
                  <a:pt x="5176" y="1774"/>
                  <a:pt x="5103" y="1948"/>
                </a:cubicBezTo>
                <a:cubicBezTo>
                  <a:pt x="5030" y="2121"/>
                  <a:pt x="4959" y="2264"/>
                  <a:pt x="4891" y="2377"/>
                </a:cubicBezTo>
                <a:cubicBezTo>
                  <a:pt x="4839" y="2452"/>
                  <a:pt x="4766" y="2550"/>
                  <a:pt x="4672" y="2672"/>
                </a:cubicBezTo>
                <a:cubicBezTo>
                  <a:pt x="4577" y="2794"/>
                  <a:pt x="4500" y="2902"/>
                  <a:pt x="4440" y="2996"/>
                </a:cubicBezTo>
                <a:cubicBezTo>
                  <a:pt x="4380" y="3089"/>
                  <a:pt x="4341" y="3174"/>
                  <a:pt x="4324" y="3249"/>
                </a:cubicBezTo>
                <a:cubicBezTo>
                  <a:pt x="4307" y="3333"/>
                  <a:pt x="4315" y="3457"/>
                  <a:pt x="4350" y="3621"/>
                </a:cubicBezTo>
                <a:cubicBezTo>
                  <a:pt x="4384" y="3785"/>
                  <a:pt x="4397" y="3905"/>
                  <a:pt x="4388" y="3980"/>
                </a:cubicBezTo>
                <a:cubicBezTo>
                  <a:pt x="4354" y="4336"/>
                  <a:pt x="4236" y="4788"/>
                  <a:pt x="4034" y="5337"/>
                </a:cubicBezTo>
                <a:cubicBezTo>
                  <a:pt x="3832" y="5885"/>
                  <a:pt x="3649" y="6282"/>
                  <a:pt x="3486" y="6525"/>
                </a:cubicBezTo>
                <a:cubicBezTo>
                  <a:pt x="3452" y="6572"/>
                  <a:pt x="3357" y="6678"/>
                  <a:pt x="3203" y="6842"/>
                </a:cubicBezTo>
                <a:cubicBezTo>
                  <a:pt x="3048" y="7006"/>
                  <a:pt x="2954" y="7149"/>
                  <a:pt x="2919" y="7270"/>
                </a:cubicBezTo>
                <a:cubicBezTo>
                  <a:pt x="2885" y="7317"/>
                  <a:pt x="2883" y="7449"/>
                  <a:pt x="2913" y="7664"/>
                </a:cubicBezTo>
                <a:cubicBezTo>
                  <a:pt x="2943" y="7880"/>
                  <a:pt x="2954" y="8030"/>
                  <a:pt x="2945" y="8114"/>
                </a:cubicBezTo>
                <a:cubicBezTo>
                  <a:pt x="2911" y="8433"/>
                  <a:pt x="2803" y="8855"/>
                  <a:pt x="2623" y="9380"/>
                </a:cubicBezTo>
                <a:cubicBezTo>
                  <a:pt x="2443" y="9905"/>
                  <a:pt x="2262" y="10336"/>
                  <a:pt x="2082" y="10674"/>
                </a:cubicBezTo>
                <a:cubicBezTo>
                  <a:pt x="2056" y="10730"/>
                  <a:pt x="1983" y="10838"/>
                  <a:pt x="1863" y="10997"/>
                </a:cubicBezTo>
                <a:cubicBezTo>
                  <a:pt x="1743" y="11157"/>
                  <a:pt x="1669" y="11288"/>
                  <a:pt x="1644" y="11391"/>
                </a:cubicBezTo>
                <a:cubicBezTo>
                  <a:pt x="1627" y="11466"/>
                  <a:pt x="1629" y="11597"/>
                  <a:pt x="1650" y="11784"/>
                </a:cubicBezTo>
                <a:cubicBezTo>
                  <a:pt x="1672" y="11972"/>
                  <a:pt x="1669" y="12112"/>
                  <a:pt x="1644" y="12206"/>
                </a:cubicBezTo>
                <a:cubicBezTo>
                  <a:pt x="1575" y="12562"/>
                  <a:pt x="1446" y="12991"/>
                  <a:pt x="1257" y="13493"/>
                </a:cubicBezTo>
                <a:cubicBezTo>
                  <a:pt x="1068" y="13994"/>
                  <a:pt x="875" y="14424"/>
                  <a:pt x="677" y="14780"/>
                </a:cubicBezTo>
                <a:cubicBezTo>
                  <a:pt x="626" y="14873"/>
                  <a:pt x="555" y="14984"/>
                  <a:pt x="465" y="15110"/>
                </a:cubicBezTo>
                <a:cubicBezTo>
                  <a:pt x="374" y="15237"/>
                  <a:pt x="304" y="15347"/>
                  <a:pt x="252" y="15440"/>
                </a:cubicBezTo>
                <a:cubicBezTo>
                  <a:pt x="201" y="15534"/>
                  <a:pt x="166" y="15633"/>
                  <a:pt x="149" y="15736"/>
                </a:cubicBezTo>
                <a:cubicBezTo>
                  <a:pt x="140" y="15792"/>
                  <a:pt x="153" y="15883"/>
                  <a:pt x="188" y="16010"/>
                </a:cubicBezTo>
                <a:cubicBezTo>
                  <a:pt x="222" y="16137"/>
                  <a:pt x="235" y="16237"/>
                  <a:pt x="226" y="16313"/>
                </a:cubicBezTo>
                <a:cubicBezTo>
                  <a:pt x="218" y="16444"/>
                  <a:pt x="201" y="16617"/>
                  <a:pt x="175" y="16833"/>
                </a:cubicBezTo>
                <a:cubicBezTo>
                  <a:pt x="149" y="17049"/>
                  <a:pt x="136" y="17175"/>
                  <a:pt x="136" y="17212"/>
                </a:cubicBezTo>
                <a:cubicBezTo>
                  <a:pt x="-53" y="17775"/>
                  <a:pt x="-44" y="18370"/>
                  <a:pt x="162" y="18999"/>
                </a:cubicBezTo>
                <a:cubicBezTo>
                  <a:pt x="402" y="19730"/>
                  <a:pt x="830" y="20346"/>
                  <a:pt x="1444" y="20848"/>
                </a:cubicBezTo>
                <a:cubicBezTo>
                  <a:pt x="2058" y="21349"/>
                  <a:pt x="2696" y="21600"/>
                  <a:pt x="3357" y="21600"/>
                </a:cubicBezTo>
                <a:lnTo>
                  <a:pt x="15251" y="21600"/>
                </a:lnTo>
                <a:cubicBezTo>
                  <a:pt x="15809" y="21600"/>
                  <a:pt x="16335" y="21396"/>
                  <a:pt x="16829" y="20988"/>
                </a:cubicBezTo>
                <a:cubicBezTo>
                  <a:pt x="17323" y="20581"/>
                  <a:pt x="17651" y="20077"/>
                  <a:pt x="17815" y="19476"/>
                </a:cubicBezTo>
                <a:lnTo>
                  <a:pt x="21358" y="6736"/>
                </a:lnTo>
                <a:cubicBezTo>
                  <a:pt x="21547" y="6061"/>
                  <a:pt x="21470" y="5456"/>
                  <a:pt x="21126" y="4922"/>
                </a:cubicBezTo>
                <a:close/>
                <a:moveTo>
                  <a:pt x="7416" y="4950"/>
                </a:moveTo>
                <a:lnTo>
                  <a:pt x="7687" y="4050"/>
                </a:lnTo>
                <a:cubicBezTo>
                  <a:pt x="7721" y="3928"/>
                  <a:pt x="7792" y="3823"/>
                  <a:pt x="7899" y="3733"/>
                </a:cubicBezTo>
                <a:cubicBezTo>
                  <a:pt x="8007" y="3645"/>
                  <a:pt x="8116" y="3600"/>
                  <a:pt x="8228" y="3600"/>
                </a:cubicBezTo>
                <a:lnTo>
                  <a:pt x="16062" y="3600"/>
                </a:lnTo>
                <a:cubicBezTo>
                  <a:pt x="16183" y="3600"/>
                  <a:pt x="16268" y="3644"/>
                  <a:pt x="16320" y="3733"/>
                </a:cubicBezTo>
                <a:cubicBezTo>
                  <a:pt x="16372" y="3823"/>
                  <a:pt x="16380" y="3928"/>
                  <a:pt x="16346" y="4050"/>
                </a:cubicBezTo>
                <a:lnTo>
                  <a:pt x="16075" y="4950"/>
                </a:lnTo>
                <a:cubicBezTo>
                  <a:pt x="16041" y="5072"/>
                  <a:pt x="15970" y="5177"/>
                  <a:pt x="15862" y="5266"/>
                </a:cubicBezTo>
                <a:cubicBezTo>
                  <a:pt x="15755" y="5355"/>
                  <a:pt x="15646" y="5400"/>
                  <a:pt x="15534" y="5400"/>
                </a:cubicBezTo>
                <a:lnTo>
                  <a:pt x="7700" y="5400"/>
                </a:lnTo>
                <a:cubicBezTo>
                  <a:pt x="7579" y="5400"/>
                  <a:pt x="7493" y="5355"/>
                  <a:pt x="7442" y="5266"/>
                </a:cubicBezTo>
                <a:cubicBezTo>
                  <a:pt x="7390" y="5177"/>
                  <a:pt x="7382" y="5072"/>
                  <a:pt x="7416" y="4950"/>
                </a:cubicBezTo>
                <a:close/>
                <a:moveTo>
                  <a:pt x="6347" y="8550"/>
                </a:moveTo>
                <a:lnTo>
                  <a:pt x="6617" y="7650"/>
                </a:lnTo>
                <a:cubicBezTo>
                  <a:pt x="6652" y="7528"/>
                  <a:pt x="6722" y="7423"/>
                  <a:pt x="6830" y="7334"/>
                </a:cubicBezTo>
                <a:cubicBezTo>
                  <a:pt x="6937" y="7245"/>
                  <a:pt x="7047" y="7200"/>
                  <a:pt x="7158" y="7200"/>
                </a:cubicBezTo>
                <a:lnTo>
                  <a:pt x="14993" y="7200"/>
                </a:lnTo>
                <a:cubicBezTo>
                  <a:pt x="15113" y="7200"/>
                  <a:pt x="15199" y="7244"/>
                  <a:pt x="15250" y="7334"/>
                </a:cubicBezTo>
                <a:cubicBezTo>
                  <a:pt x="15302" y="7423"/>
                  <a:pt x="15311" y="7528"/>
                  <a:pt x="15276" y="7650"/>
                </a:cubicBezTo>
                <a:lnTo>
                  <a:pt x="15006" y="8550"/>
                </a:lnTo>
                <a:cubicBezTo>
                  <a:pt x="14971" y="8672"/>
                  <a:pt x="14900" y="8777"/>
                  <a:pt x="14793" y="8866"/>
                </a:cubicBezTo>
                <a:cubicBezTo>
                  <a:pt x="14685" y="8955"/>
                  <a:pt x="14576" y="9000"/>
                  <a:pt x="14464" y="9000"/>
                </a:cubicBezTo>
                <a:lnTo>
                  <a:pt x="6630" y="9000"/>
                </a:lnTo>
                <a:cubicBezTo>
                  <a:pt x="6510" y="9000"/>
                  <a:pt x="6424" y="8956"/>
                  <a:pt x="6372" y="8866"/>
                </a:cubicBezTo>
                <a:cubicBezTo>
                  <a:pt x="6321" y="8777"/>
                  <a:pt x="6312" y="8672"/>
                  <a:pt x="6347" y="8550"/>
                </a:cubicBezTo>
                <a:close/>
              </a:path>
            </a:pathLst>
          </a:custGeom>
          <a:solidFill>
            <a:srgbClr val="D9D8DC"/>
          </a:solidFill>
          <a:ln w="12700">
            <a:miter lim="400000"/>
          </a:ln>
        </p:spPr>
        <p:txBody>
          <a:bodyPr lIns="14402" tIns="14402" rIns="14402" bIns="14402" anchor="ctr"/>
          <a:lstStyle/>
          <a:p>
            <a:pPr algn="ctr" defTabSz="192024">
              <a:lnSpc>
                <a:spcPts val="1386"/>
              </a:lnSpc>
              <a:tabLst>
                <a:tab pos="352044" algn="l"/>
              </a:tabLst>
              <a:defRPr sz="28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cxnSp>
        <p:nvCxnSpPr>
          <p:cNvPr id="3" name="Connettore 1 2"/>
          <p:cNvCxnSpPr/>
          <p:nvPr/>
        </p:nvCxnSpPr>
        <p:spPr>
          <a:xfrm>
            <a:off x="-1606731" y="185776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hape 6493"/>
          <p:cNvSpPr/>
          <p:nvPr/>
        </p:nvSpPr>
        <p:spPr>
          <a:xfrm>
            <a:off x="8584611" y="2867571"/>
            <a:ext cx="341039" cy="454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12" y="1188"/>
                </a:moveTo>
                <a:cubicBezTo>
                  <a:pt x="19620" y="396"/>
                  <a:pt x="18666" y="0"/>
                  <a:pt x="17550" y="0"/>
                </a:cubicBezTo>
                <a:lnTo>
                  <a:pt x="4050" y="0"/>
                </a:lnTo>
                <a:cubicBezTo>
                  <a:pt x="2934" y="0"/>
                  <a:pt x="1980" y="396"/>
                  <a:pt x="1188" y="1188"/>
                </a:cubicBezTo>
                <a:cubicBezTo>
                  <a:pt x="396" y="1980"/>
                  <a:pt x="0" y="2934"/>
                  <a:pt x="0" y="4050"/>
                </a:cubicBezTo>
                <a:lnTo>
                  <a:pt x="0" y="17550"/>
                </a:lnTo>
                <a:cubicBezTo>
                  <a:pt x="0" y="18665"/>
                  <a:pt x="396" y="19619"/>
                  <a:pt x="1188" y="20412"/>
                </a:cubicBezTo>
                <a:cubicBezTo>
                  <a:pt x="1980" y="21204"/>
                  <a:pt x="2934" y="21600"/>
                  <a:pt x="4050" y="21600"/>
                </a:cubicBezTo>
                <a:lnTo>
                  <a:pt x="17550" y="21600"/>
                </a:lnTo>
                <a:cubicBezTo>
                  <a:pt x="18666" y="21600"/>
                  <a:pt x="19620" y="21204"/>
                  <a:pt x="20412" y="20412"/>
                </a:cubicBezTo>
                <a:cubicBezTo>
                  <a:pt x="21204" y="19619"/>
                  <a:pt x="21600" y="18665"/>
                  <a:pt x="21600" y="17550"/>
                </a:cubicBezTo>
                <a:lnTo>
                  <a:pt x="21600" y="4050"/>
                </a:lnTo>
                <a:cubicBezTo>
                  <a:pt x="21600" y="2934"/>
                  <a:pt x="21204" y="1980"/>
                  <a:pt x="20412" y="1188"/>
                </a:cubicBezTo>
                <a:close/>
                <a:moveTo>
                  <a:pt x="18380" y="11109"/>
                </a:moveTo>
                <a:lnTo>
                  <a:pt x="15919" y="11109"/>
                </a:lnTo>
                <a:lnTo>
                  <a:pt x="15919" y="20039"/>
                </a:lnTo>
                <a:lnTo>
                  <a:pt x="12234" y="20039"/>
                </a:lnTo>
                <a:lnTo>
                  <a:pt x="12234" y="11109"/>
                </a:lnTo>
                <a:lnTo>
                  <a:pt x="10392" y="11109"/>
                </a:lnTo>
                <a:lnTo>
                  <a:pt x="10392" y="8029"/>
                </a:lnTo>
                <a:lnTo>
                  <a:pt x="12234" y="8029"/>
                </a:lnTo>
                <a:lnTo>
                  <a:pt x="12234" y="6187"/>
                </a:lnTo>
                <a:cubicBezTo>
                  <a:pt x="12234" y="4865"/>
                  <a:pt x="12544" y="3867"/>
                  <a:pt x="13163" y="3192"/>
                </a:cubicBezTo>
                <a:cubicBezTo>
                  <a:pt x="13781" y="2517"/>
                  <a:pt x="14803" y="2179"/>
                  <a:pt x="16228" y="2179"/>
                </a:cubicBezTo>
                <a:lnTo>
                  <a:pt x="18689" y="2179"/>
                </a:lnTo>
                <a:lnTo>
                  <a:pt x="18689" y="5259"/>
                </a:lnTo>
                <a:lnTo>
                  <a:pt x="17142" y="5259"/>
                </a:lnTo>
                <a:cubicBezTo>
                  <a:pt x="16617" y="5259"/>
                  <a:pt x="16282" y="5351"/>
                  <a:pt x="16137" y="5533"/>
                </a:cubicBezTo>
                <a:cubicBezTo>
                  <a:pt x="15992" y="5716"/>
                  <a:pt x="15919" y="6037"/>
                  <a:pt x="15919" y="6497"/>
                </a:cubicBezTo>
                <a:lnTo>
                  <a:pt x="15919" y="8029"/>
                </a:lnTo>
                <a:lnTo>
                  <a:pt x="18703" y="8029"/>
                </a:lnTo>
                <a:lnTo>
                  <a:pt x="18380" y="11109"/>
                </a:lnTo>
                <a:close/>
              </a:path>
            </a:pathLst>
          </a:custGeom>
          <a:solidFill>
            <a:srgbClr val="D9D8DC"/>
          </a:solidFill>
          <a:ln w="12700">
            <a:miter lim="400000"/>
          </a:ln>
        </p:spPr>
        <p:txBody>
          <a:bodyPr lIns="14402" tIns="14402" rIns="14402" bIns="14402" anchor="ctr"/>
          <a:lstStyle/>
          <a:p>
            <a:pPr algn="ctr" defTabSz="192024">
              <a:lnSpc>
                <a:spcPts val="1386"/>
              </a:lnSpc>
              <a:tabLst>
                <a:tab pos="352044" algn="l"/>
              </a:tabLst>
              <a:defRPr sz="28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cxnSp>
        <p:nvCxnSpPr>
          <p:cNvPr id="14" name="Connettore 1 13"/>
          <p:cNvCxnSpPr/>
          <p:nvPr/>
        </p:nvCxnSpPr>
        <p:spPr>
          <a:xfrm>
            <a:off x="4547681" y="796834"/>
            <a:ext cx="3936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>
            <a:off x="4543978" y="821398"/>
            <a:ext cx="1852" cy="3791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/>
          <p:cNvCxnSpPr/>
          <p:nvPr/>
        </p:nvCxnSpPr>
        <p:spPr>
          <a:xfrm>
            <a:off x="4941334" y="808575"/>
            <a:ext cx="0" cy="4917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/>
          <p:nvPr/>
        </p:nvCxnSpPr>
        <p:spPr>
          <a:xfrm>
            <a:off x="4545830" y="1200585"/>
            <a:ext cx="395504" cy="1230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>
            <a:off x="4152176" y="790678"/>
            <a:ext cx="3936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/>
          <p:nvPr/>
        </p:nvCxnSpPr>
        <p:spPr>
          <a:xfrm>
            <a:off x="4148473" y="815242"/>
            <a:ext cx="3703" cy="5905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 flipH="1">
            <a:off x="4543978" y="802419"/>
            <a:ext cx="1852" cy="3981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 flipV="1">
            <a:off x="4152176" y="1200586"/>
            <a:ext cx="447176" cy="1923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28" y="821398"/>
            <a:ext cx="553180" cy="17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CasellaDiTesto 85"/>
          <p:cNvSpPr txBox="1"/>
          <p:nvPr/>
        </p:nvSpPr>
        <p:spPr>
          <a:xfrm>
            <a:off x="644110" y="2522667"/>
            <a:ext cx="148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STORE</a:t>
            </a:r>
          </a:p>
        </p:txBody>
      </p:sp>
      <p:grpSp>
        <p:nvGrpSpPr>
          <p:cNvPr id="87" name="Group 6353"/>
          <p:cNvGrpSpPr/>
          <p:nvPr/>
        </p:nvGrpSpPr>
        <p:grpSpPr>
          <a:xfrm>
            <a:off x="2921808" y="4908210"/>
            <a:ext cx="267104" cy="611665"/>
            <a:chOff x="0" y="0"/>
            <a:chExt cx="291903" cy="501341"/>
          </a:xfrm>
        </p:grpSpPr>
        <p:sp>
          <p:nvSpPr>
            <p:cNvPr id="88" name="Shape 6351"/>
            <p:cNvSpPr/>
            <p:nvPr/>
          </p:nvSpPr>
          <p:spPr>
            <a:xfrm>
              <a:off x="80473" y="0"/>
              <a:ext cx="127710" cy="12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3789" y="21600"/>
                    <a:pt x="16336" y="20548"/>
                    <a:pt x="18442" y="18442"/>
                  </a:cubicBezTo>
                  <a:cubicBezTo>
                    <a:pt x="20547" y="16337"/>
                    <a:pt x="21600" y="13789"/>
                    <a:pt x="21600" y="10800"/>
                  </a:cubicBezTo>
                  <a:cubicBezTo>
                    <a:pt x="21600" y="7810"/>
                    <a:pt x="20547" y="5264"/>
                    <a:pt x="18442" y="3158"/>
                  </a:cubicBezTo>
                  <a:cubicBezTo>
                    <a:pt x="16336" y="1053"/>
                    <a:pt x="13789" y="0"/>
                    <a:pt x="10800" y="0"/>
                  </a:cubicBezTo>
                  <a:cubicBezTo>
                    <a:pt x="7810" y="0"/>
                    <a:pt x="5263" y="1052"/>
                    <a:pt x="3158" y="3158"/>
                  </a:cubicBezTo>
                  <a:cubicBezTo>
                    <a:pt x="1053" y="5263"/>
                    <a:pt x="0" y="7810"/>
                    <a:pt x="0" y="10800"/>
                  </a:cubicBezTo>
                  <a:cubicBezTo>
                    <a:pt x="0" y="13790"/>
                    <a:pt x="1052" y="16337"/>
                    <a:pt x="3158" y="18442"/>
                  </a:cubicBezTo>
                  <a:cubicBezTo>
                    <a:pt x="5263" y="20547"/>
                    <a:pt x="7811" y="21600"/>
                    <a:pt x="10800" y="21600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89" name="Shape 6352"/>
            <p:cNvSpPr/>
            <p:nvPr/>
          </p:nvSpPr>
          <p:spPr>
            <a:xfrm>
              <a:off x="0" y="136455"/>
              <a:ext cx="291904" cy="36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19" y="945"/>
                  </a:moveTo>
                  <a:cubicBezTo>
                    <a:pt x="19631" y="315"/>
                    <a:pt x="18675" y="0"/>
                    <a:pt x="17550" y="0"/>
                  </a:cubicBezTo>
                  <a:lnTo>
                    <a:pt x="4050" y="0"/>
                  </a:lnTo>
                  <a:cubicBezTo>
                    <a:pt x="2925" y="0"/>
                    <a:pt x="1969" y="315"/>
                    <a:pt x="1181" y="945"/>
                  </a:cubicBezTo>
                  <a:cubicBezTo>
                    <a:pt x="394" y="1575"/>
                    <a:pt x="0" y="2340"/>
                    <a:pt x="0" y="3240"/>
                  </a:cubicBezTo>
                  <a:lnTo>
                    <a:pt x="0" y="10260"/>
                  </a:lnTo>
                  <a:cubicBezTo>
                    <a:pt x="0" y="10710"/>
                    <a:pt x="197" y="11093"/>
                    <a:pt x="591" y="11407"/>
                  </a:cubicBezTo>
                  <a:cubicBezTo>
                    <a:pt x="984" y="11722"/>
                    <a:pt x="1463" y="11880"/>
                    <a:pt x="2025" y="11880"/>
                  </a:cubicBezTo>
                  <a:cubicBezTo>
                    <a:pt x="2587" y="11880"/>
                    <a:pt x="3066" y="11722"/>
                    <a:pt x="3459" y="11407"/>
                  </a:cubicBezTo>
                  <a:cubicBezTo>
                    <a:pt x="3853" y="11093"/>
                    <a:pt x="4050" y="10710"/>
                    <a:pt x="4050" y="10260"/>
                  </a:cubicBezTo>
                  <a:lnTo>
                    <a:pt x="4050" y="4320"/>
                  </a:lnTo>
                  <a:lnTo>
                    <a:pt x="5400" y="4320"/>
                  </a:lnTo>
                  <a:lnTo>
                    <a:pt x="5400" y="19710"/>
                  </a:lnTo>
                  <a:cubicBezTo>
                    <a:pt x="5400" y="20227"/>
                    <a:pt x="5632" y="20672"/>
                    <a:pt x="6096" y="21043"/>
                  </a:cubicBezTo>
                  <a:cubicBezTo>
                    <a:pt x="6560" y="21414"/>
                    <a:pt x="7115" y="21600"/>
                    <a:pt x="7762" y="21600"/>
                  </a:cubicBezTo>
                  <a:cubicBezTo>
                    <a:pt x="8409" y="21600"/>
                    <a:pt x="8965" y="21414"/>
                    <a:pt x="9429" y="21043"/>
                  </a:cubicBezTo>
                  <a:cubicBezTo>
                    <a:pt x="9893" y="20672"/>
                    <a:pt x="10125" y="20227"/>
                    <a:pt x="10125" y="19710"/>
                  </a:cubicBezTo>
                  <a:lnTo>
                    <a:pt x="10125" y="11880"/>
                  </a:lnTo>
                  <a:lnTo>
                    <a:pt x="11475" y="11880"/>
                  </a:lnTo>
                  <a:lnTo>
                    <a:pt x="11475" y="19710"/>
                  </a:lnTo>
                  <a:cubicBezTo>
                    <a:pt x="11475" y="20227"/>
                    <a:pt x="11707" y="20672"/>
                    <a:pt x="12171" y="21043"/>
                  </a:cubicBezTo>
                  <a:cubicBezTo>
                    <a:pt x="12635" y="21414"/>
                    <a:pt x="13190" y="21600"/>
                    <a:pt x="13837" y="21600"/>
                  </a:cubicBezTo>
                  <a:cubicBezTo>
                    <a:pt x="14484" y="21600"/>
                    <a:pt x="15040" y="21414"/>
                    <a:pt x="15504" y="21043"/>
                  </a:cubicBezTo>
                  <a:cubicBezTo>
                    <a:pt x="15968" y="20672"/>
                    <a:pt x="16200" y="20228"/>
                    <a:pt x="16200" y="19710"/>
                  </a:cubicBezTo>
                  <a:lnTo>
                    <a:pt x="16200" y="4320"/>
                  </a:lnTo>
                  <a:lnTo>
                    <a:pt x="17550" y="4320"/>
                  </a:lnTo>
                  <a:lnTo>
                    <a:pt x="17550" y="10260"/>
                  </a:lnTo>
                  <a:cubicBezTo>
                    <a:pt x="17550" y="10710"/>
                    <a:pt x="17747" y="11092"/>
                    <a:pt x="18141" y="11407"/>
                  </a:cubicBezTo>
                  <a:cubicBezTo>
                    <a:pt x="18534" y="11722"/>
                    <a:pt x="19012" y="11880"/>
                    <a:pt x="19575" y="11880"/>
                  </a:cubicBezTo>
                  <a:cubicBezTo>
                    <a:pt x="20137" y="11880"/>
                    <a:pt x="20616" y="11722"/>
                    <a:pt x="21009" y="11407"/>
                  </a:cubicBezTo>
                  <a:cubicBezTo>
                    <a:pt x="21403" y="11092"/>
                    <a:pt x="21600" y="10710"/>
                    <a:pt x="21600" y="10260"/>
                  </a:cubicBezTo>
                  <a:lnTo>
                    <a:pt x="21600" y="3240"/>
                  </a:lnTo>
                  <a:cubicBezTo>
                    <a:pt x="21600" y="2340"/>
                    <a:pt x="21206" y="1575"/>
                    <a:pt x="20419" y="945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</p:grpSp>
      <p:grpSp>
        <p:nvGrpSpPr>
          <p:cNvPr id="90" name="Group 6301"/>
          <p:cNvGrpSpPr/>
          <p:nvPr/>
        </p:nvGrpSpPr>
        <p:grpSpPr>
          <a:xfrm>
            <a:off x="4278816" y="5929616"/>
            <a:ext cx="465692" cy="467926"/>
            <a:chOff x="0" y="0"/>
            <a:chExt cx="639720" cy="547211"/>
          </a:xfrm>
        </p:grpSpPr>
        <p:sp>
          <p:nvSpPr>
            <p:cNvPr id="91" name="Shape 6298"/>
            <p:cNvSpPr/>
            <p:nvPr/>
          </p:nvSpPr>
          <p:spPr>
            <a:xfrm>
              <a:off x="0" y="91722"/>
              <a:ext cx="102485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50" y="1114"/>
                  </a:moveTo>
                  <a:cubicBezTo>
                    <a:pt x="1650" y="1856"/>
                    <a:pt x="0" y="2745"/>
                    <a:pt x="0" y="3780"/>
                  </a:cubicBezTo>
                  <a:lnTo>
                    <a:pt x="0" y="17820"/>
                  </a:lnTo>
                  <a:cubicBezTo>
                    <a:pt x="0" y="18855"/>
                    <a:pt x="1650" y="19744"/>
                    <a:pt x="4950" y="20486"/>
                  </a:cubicBezTo>
                  <a:cubicBezTo>
                    <a:pt x="8250" y="21229"/>
                    <a:pt x="12200" y="21600"/>
                    <a:pt x="16800" y="21600"/>
                  </a:cubicBezTo>
                  <a:lnTo>
                    <a:pt x="21600" y="21600"/>
                  </a:lnTo>
                  <a:lnTo>
                    <a:pt x="21600" y="0"/>
                  </a:lnTo>
                  <a:lnTo>
                    <a:pt x="16800" y="0"/>
                  </a:lnTo>
                  <a:cubicBezTo>
                    <a:pt x="12199" y="0"/>
                    <a:pt x="8249" y="371"/>
                    <a:pt x="4950" y="1114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92" name="Shape 6299"/>
            <p:cNvSpPr/>
            <p:nvPr/>
          </p:nvSpPr>
          <p:spPr>
            <a:xfrm>
              <a:off x="135399" y="0"/>
              <a:ext cx="364397" cy="546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350"/>
                  </a:moveTo>
                  <a:cubicBezTo>
                    <a:pt x="18900" y="975"/>
                    <a:pt x="18703" y="656"/>
                    <a:pt x="18309" y="394"/>
                  </a:cubicBezTo>
                  <a:cubicBezTo>
                    <a:pt x="17916" y="131"/>
                    <a:pt x="17437" y="0"/>
                    <a:pt x="16875" y="0"/>
                  </a:cubicBezTo>
                  <a:lnTo>
                    <a:pt x="4725" y="0"/>
                  </a:lnTo>
                  <a:cubicBezTo>
                    <a:pt x="4163" y="0"/>
                    <a:pt x="3684" y="131"/>
                    <a:pt x="3291" y="394"/>
                  </a:cubicBezTo>
                  <a:cubicBezTo>
                    <a:pt x="2897" y="656"/>
                    <a:pt x="2700" y="975"/>
                    <a:pt x="2700" y="1350"/>
                  </a:cubicBezTo>
                  <a:lnTo>
                    <a:pt x="2700" y="3600"/>
                  </a:lnTo>
                  <a:lnTo>
                    <a:pt x="0" y="36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600"/>
                  </a:lnTo>
                  <a:lnTo>
                    <a:pt x="18900" y="3600"/>
                  </a:lnTo>
                  <a:lnTo>
                    <a:pt x="18900" y="1350"/>
                  </a:lnTo>
                  <a:close/>
                  <a:moveTo>
                    <a:pt x="16200" y="3600"/>
                  </a:moveTo>
                  <a:lnTo>
                    <a:pt x="5400" y="3600"/>
                  </a:lnTo>
                  <a:lnTo>
                    <a:pt x="5400" y="1800"/>
                  </a:lnTo>
                  <a:lnTo>
                    <a:pt x="16200" y="1800"/>
                  </a:lnTo>
                  <a:lnTo>
                    <a:pt x="16200" y="3600"/>
                  </a:ln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93" name="Shape 6300"/>
            <p:cNvSpPr/>
            <p:nvPr/>
          </p:nvSpPr>
          <p:spPr>
            <a:xfrm>
              <a:off x="537231" y="91722"/>
              <a:ext cx="102490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50" y="1114"/>
                  </a:moveTo>
                  <a:cubicBezTo>
                    <a:pt x="13350" y="371"/>
                    <a:pt x="9400" y="0"/>
                    <a:pt x="4801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4801" y="21600"/>
                  </a:lnTo>
                  <a:cubicBezTo>
                    <a:pt x="9400" y="21600"/>
                    <a:pt x="13350" y="21229"/>
                    <a:pt x="16650" y="20486"/>
                  </a:cubicBezTo>
                  <a:cubicBezTo>
                    <a:pt x="19950" y="19744"/>
                    <a:pt x="21600" y="18855"/>
                    <a:pt x="21600" y="17820"/>
                  </a:cubicBezTo>
                  <a:lnTo>
                    <a:pt x="21600" y="3780"/>
                  </a:lnTo>
                  <a:cubicBezTo>
                    <a:pt x="21600" y="2745"/>
                    <a:pt x="19950" y="1856"/>
                    <a:pt x="16650" y="1114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</p:grpSp>
      <p:grpSp>
        <p:nvGrpSpPr>
          <p:cNvPr id="95" name="Group 6440"/>
          <p:cNvGrpSpPr/>
          <p:nvPr/>
        </p:nvGrpSpPr>
        <p:grpSpPr>
          <a:xfrm>
            <a:off x="3188912" y="5212822"/>
            <a:ext cx="220025" cy="273607"/>
            <a:chOff x="0" y="0"/>
            <a:chExt cx="586732" cy="547211"/>
          </a:xfrm>
        </p:grpSpPr>
        <p:sp>
          <p:nvSpPr>
            <p:cNvPr id="96" name="Shape 6434"/>
            <p:cNvSpPr/>
            <p:nvPr/>
          </p:nvSpPr>
          <p:spPr>
            <a:xfrm>
              <a:off x="37535" y="0"/>
              <a:ext cx="156577" cy="15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3782" y="21600"/>
                    <a:pt x="16327" y="20546"/>
                    <a:pt x="18436" y="18436"/>
                  </a:cubicBezTo>
                  <a:cubicBezTo>
                    <a:pt x="20545" y="16327"/>
                    <a:pt x="21600" y="13781"/>
                    <a:pt x="21600" y="10800"/>
                  </a:cubicBezTo>
                  <a:cubicBezTo>
                    <a:pt x="21600" y="7819"/>
                    <a:pt x="20545" y="5274"/>
                    <a:pt x="18436" y="3164"/>
                  </a:cubicBezTo>
                  <a:cubicBezTo>
                    <a:pt x="16327" y="1055"/>
                    <a:pt x="13782" y="0"/>
                    <a:pt x="10800" y="0"/>
                  </a:cubicBezTo>
                  <a:cubicBezTo>
                    <a:pt x="7818" y="0"/>
                    <a:pt x="5273" y="1055"/>
                    <a:pt x="3164" y="3164"/>
                  </a:cubicBezTo>
                  <a:cubicBezTo>
                    <a:pt x="1055" y="5274"/>
                    <a:pt x="0" y="7819"/>
                    <a:pt x="0" y="10800"/>
                  </a:cubicBezTo>
                  <a:cubicBezTo>
                    <a:pt x="0" y="13782"/>
                    <a:pt x="1055" y="16327"/>
                    <a:pt x="3164" y="18436"/>
                  </a:cubicBezTo>
                  <a:cubicBezTo>
                    <a:pt x="5273" y="20545"/>
                    <a:pt x="7818" y="21600"/>
                    <a:pt x="10800" y="21600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97" name="Shape 6435"/>
            <p:cNvSpPr/>
            <p:nvPr/>
          </p:nvSpPr>
          <p:spPr>
            <a:xfrm>
              <a:off x="176416" y="78824"/>
              <a:ext cx="234865" cy="23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4" y="18436"/>
                  </a:moveTo>
                  <a:cubicBezTo>
                    <a:pt x="5273" y="20545"/>
                    <a:pt x="7819" y="21600"/>
                    <a:pt x="10800" y="21600"/>
                  </a:cubicBezTo>
                  <a:cubicBezTo>
                    <a:pt x="13782" y="21600"/>
                    <a:pt x="16327" y="20545"/>
                    <a:pt x="18436" y="18436"/>
                  </a:cubicBezTo>
                  <a:cubicBezTo>
                    <a:pt x="20545" y="16326"/>
                    <a:pt x="21600" y="13781"/>
                    <a:pt x="21600" y="10800"/>
                  </a:cubicBezTo>
                  <a:cubicBezTo>
                    <a:pt x="21600" y="7819"/>
                    <a:pt x="20545" y="5274"/>
                    <a:pt x="18436" y="3164"/>
                  </a:cubicBezTo>
                  <a:cubicBezTo>
                    <a:pt x="16327" y="1055"/>
                    <a:pt x="13782" y="0"/>
                    <a:pt x="10800" y="0"/>
                  </a:cubicBezTo>
                  <a:cubicBezTo>
                    <a:pt x="7819" y="0"/>
                    <a:pt x="5273" y="1055"/>
                    <a:pt x="3164" y="3164"/>
                  </a:cubicBezTo>
                  <a:cubicBezTo>
                    <a:pt x="1055" y="5273"/>
                    <a:pt x="0" y="7818"/>
                    <a:pt x="0" y="10800"/>
                  </a:cubicBezTo>
                  <a:cubicBezTo>
                    <a:pt x="0" y="13782"/>
                    <a:pt x="1055" y="16327"/>
                    <a:pt x="3164" y="18436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98" name="Shape 6436"/>
            <p:cNvSpPr/>
            <p:nvPr/>
          </p:nvSpPr>
          <p:spPr>
            <a:xfrm>
              <a:off x="390369" y="0"/>
              <a:ext cx="156569" cy="15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21600"/>
                  </a:moveTo>
                  <a:cubicBezTo>
                    <a:pt x="13781" y="21600"/>
                    <a:pt x="16327" y="20546"/>
                    <a:pt x="18437" y="18436"/>
                  </a:cubicBezTo>
                  <a:cubicBezTo>
                    <a:pt x="20546" y="16327"/>
                    <a:pt x="21600" y="13781"/>
                    <a:pt x="21600" y="10800"/>
                  </a:cubicBezTo>
                  <a:cubicBezTo>
                    <a:pt x="21600" y="7819"/>
                    <a:pt x="20546" y="5274"/>
                    <a:pt x="18437" y="3164"/>
                  </a:cubicBezTo>
                  <a:cubicBezTo>
                    <a:pt x="16327" y="1055"/>
                    <a:pt x="13781" y="0"/>
                    <a:pt x="10801" y="0"/>
                  </a:cubicBezTo>
                  <a:cubicBezTo>
                    <a:pt x="7818" y="0"/>
                    <a:pt x="5273" y="1055"/>
                    <a:pt x="3163" y="3164"/>
                  </a:cubicBezTo>
                  <a:cubicBezTo>
                    <a:pt x="1055" y="5274"/>
                    <a:pt x="0" y="7819"/>
                    <a:pt x="0" y="10800"/>
                  </a:cubicBezTo>
                  <a:cubicBezTo>
                    <a:pt x="0" y="13782"/>
                    <a:pt x="1055" y="16327"/>
                    <a:pt x="3163" y="18436"/>
                  </a:cubicBezTo>
                  <a:cubicBezTo>
                    <a:pt x="5273" y="20545"/>
                    <a:pt x="7818" y="21600"/>
                    <a:pt x="10801" y="21600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99" name="Shape 6437"/>
            <p:cNvSpPr/>
            <p:nvPr/>
          </p:nvSpPr>
          <p:spPr>
            <a:xfrm>
              <a:off x="405383" y="157649"/>
              <a:ext cx="181350" cy="15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17083" y="0"/>
                  </a:moveTo>
                  <a:cubicBezTo>
                    <a:pt x="16938" y="0"/>
                    <a:pt x="16410" y="295"/>
                    <a:pt x="15499" y="885"/>
                  </a:cubicBezTo>
                  <a:cubicBezTo>
                    <a:pt x="14589" y="1476"/>
                    <a:pt x="13404" y="2074"/>
                    <a:pt x="11948" y="2679"/>
                  </a:cubicBezTo>
                  <a:cubicBezTo>
                    <a:pt x="10491" y="3283"/>
                    <a:pt x="9046" y="3585"/>
                    <a:pt x="7614" y="3585"/>
                  </a:cubicBezTo>
                  <a:cubicBezTo>
                    <a:pt x="5986" y="3585"/>
                    <a:pt x="4372" y="3262"/>
                    <a:pt x="2769" y="2615"/>
                  </a:cubicBezTo>
                  <a:cubicBezTo>
                    <a:pt x="2890" y="3655"/>
                    <a:pt x="2951" y="4583"/>
                    <a:pt x="2951" y="5399"/>
                  </a:cubicBezTo>
                  <a:cubicBezTo>
                    <a:pt x="2951" y="9308"/>
                    <a:pt x="1968" y="12908"/>
                    <a:pt x="0" y="16198"/>
                  </a:cubicBezTo>
                  <a:cubicBezTo>
                    <a:pt x="3934" y="16339"/>
                    <a:pt x="7151" y="18139"/>
                    <a:pt x="9653" y="21599"/>
                  </a:cubicBezTo>
                  <a:lnTo>
                    <a:pt x="14534" y="21599"/>
                  </a:lnTo>
                  <a:cubicBezTo>
                    <a:pt x="16525" y="21599"/>
                    <a:pt x="18201" y="21028"/>
                    <a:pt x="19560" y="19890"/>
                  </a:cubicBezTo>
                  <a:cubicBezTo>
                    <a:pt x="20920" y="18751"/>
                    <a:pt x="21600" y="17084"/>
                    <a:pt x="21600" y="14891"/>
                  </a:cubicBezTo>
                  <a:cubicBezTo>
                    <a:pt x="21600" y="4963"/>
                    <a:pt x="20095" y="-1"/>
                    <a:pt x="17083" y="0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100" name="Shape 6438"/>
            <p:cNvSpPr/>
            <p:nvPr/>
          </p:nvSpPr>
          <p:spPr>
            <a:xfrm>
              <a:off x="78824" y="292777"/>
              <a:ext cx="430590" cy="25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32" y="9359"/>
                  </a:moveTo>
                  <a:cubicBezTo>
                    <a:pt x="21225" y="8347"/>
                    <a:pt x="21089" y="7407"/>
                    <a:pt x="20925" y="6542"/>
                  </a:cubicBezTo>
                  <a:cubicBezTo>
                    <a:pt x="20762" y="5677"/>
                    <a:pt x="20542" y="4833"/>
                    <a:pt x="20266" y="4011"/>
                  </a:cubicBezTo>
                  <a:cubicBezTo>
                    <a:pt x="19990" y="3189"/>
                    <a:pt x="19672" y="2488"/>
                    <a:pt x="19314" y="1908"/>
                  </a:cubicBezTo>
                  <a:cubicBezTo>
                    <a:pt x="18956" y="1328"/>
                    <a:pt x="18519" y="865"/>
                    <a:pt x="18003" y="519"/>
                  </a:cubicBezTo>
                  <a:cubicBezTo>
                    <a:pt x="17486" y="173"/>
                    <a:pt x="16916" y="0"/>
                    <a:pt x="16292" y="0"/>
                  </a:cubicBezTo>
                  <a:cubicBezTo>
                    <a:pt x="16190" y="0"/>
                    <a:pt x="15970" y="186"/>
                    <a:pt x="15632" y="558"/>
                  </a:cubicBezTo>
                  <a:cubicBezTo>
                    <a:pt x="15295" y="930"/>
                    <a:pt x="14922" y="1346"/>
                    <a:pt x="14513" y="1804"/>
                  </a:cubicBezTo>
                  <a:cubicBezTo>
                    <a:pt x="14104" y="2262"/>
                    <a:pt x="13557" y="2678"/>
                    <a:pt x="12871" y="3050"/>
                  </a:cubicBezTo>
                  <a:cubicBezTo>
                    <a:pt x="12186" y="3422"/>
                    <a:pt x="11495" y="3608"/>
                    <a:pt x="10800" y="3608"/>
                  </a:cubicBezTo>
                  <a:cubicBezTo>
                    <a:pt x="10105" y="3608"/>
                    <a:pt x="9414" y="3422"/>
                    <a:pt x="8729" y="3050"/>
                  </a:cubicBezTo>
                  <a:cubicBezTo>
                    <a:pt x="8044" y="2678"/>
                    <a:pt x="7497" y="2262"/>
                    <a:pt x="7088" y="1804"/>
                  </a:cubicBezTo>
                  <a:cubicBezTo>
                    <a:pt x="6678" y="1346"/>
                    <a:pt x="6305" y="930"/>
                    <a:pt x="5968" y="558"/>
                  </a:cubicBezTo>
                  <a:cubicBezTo>
                    <a:pt x="5630" y="186"/>
                    <a:pt x="5410" y="0"/>
                    <a:pt x="5308" y="0"/>
                  </a:cubicBezTo>
                  <a:cubicBezTo>
                    <a:pt x="4684" y="0"/>
                    <a:pt x="4114" y="173"/>
                    <a:pt x="3598" y="519"/>
                  </a:cubicBezTo>
                  <a:cubicBezTo>
                    <a:pt x="3081" y="865"/>
                    <a:pt x="2644" y="1328"/>
                    <a:pt x="2286" y="1908"/>
                  </a:cubicBezTo>
                  <a:cubicBezTo>
                    <a:pt x="1928" y="2488"/>
                    <a:pt x="1611" y="3189"/>
                    <a:pt x="1335" y="4011"/>
                  </a:cubicBezTo>
                  <a:cubicBezTo>
                    <a:pt x="1059" y="4833"/>
                    <a:pt x="839" y="5677"/>
                    <a:pt x="675" y="6542"/>
                  </a:cubicBezTo>
                  <a:cubicBezTo>
                    <a:pt x="511" y="7407"/>
                    <a:pt x="376" y="8347"/>
                    <a:pt x="269" y="9359"/>
                  </a:cubicBezTo>
                  <a:cubicBezTo>
                    <a:pt x="161" y="10372"/>
                    <a:pt x="89" y="11315"/>
                    <a:pt x="54" y="12189"/>
                  </a:cubicBezTo>
                  <a:cubicBezTo>
                    <a:pt x="18" y="13063"/>
                    <a:pt x="0" y="13959"/>
                    <a:pt x="0" y="14876"/>
                  </a:cubicBezTo>
                  <a:cubicBezTo>
                    <a:pt x="0" y="16953"/>
                    <a:pt x="373" y="18593"/>
                    <a:pt x="1120" y="19796"/>
                  </a:cubicBezTo>
                  <a:cubicBezTo>
                    <a:pt x="1867" y="20998"/>
                    <a:pt x="2859" y="21600"/>
                    <a:pt x="4096" y="21600"/>
                  </a:cubicBezTo>
                  <a:lnTo>
                    <a:pt x="17504" y="21600"/>
                  </a:lnTo>
                  <a:cubicBezTo>
                    <a:pt x="18741" y="21600"/>
                    <a:pt x="19733" y="20998"/>
                    <a:pt x="20480" y="19796"/>
                  </a:cubicBezTo>
                  <a:cubicBezTo>
                    <a:pt x="21227" y="18593"/>
                    <a:pt x="21600" y="16953"/>
                    <a:pt x="21600" y="14876"/>
                  </a:cubicBezTo>
                  <a:cubicBezTo>
                    <a:pt x="21600" y="13959"/>
                    <a:pt x="21582" y="13064"/>
                    <a:pt x="21547" y="12189"/>
                  </a:cubicBezTo>
                  <a:cubicBezTo>
                    <a:pt x="21511" y="11315"/>
                    <a:pt x="21439" y="10372"/>
                    <a:pt x="21332" y="9359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101" name="Shape 6439"/>
            <p:cNvSpPr/>
            <p:nvPr/>
          </p:nvSpPr>
          <p:spPr>
            <a:xfrm>
              <a:off x="0" y="157649"/>
              <a:ext cx="181346" cy="15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200"/>
                  </a:moveTo>
                  <a:cubicBezTo>
                    <a:pt x="19633" y="12909"/>
                    <a:pt x="18650" y="9309"/>
                    <a:pt x="18650" y="5400"/>
                  </a:cubicBezTo>
                  <a:cubicBezTo>
                    <a:pt x="18650" y="4584"/>
                    <a:pt x="18711" y="3656"/>
                    <a:pt x="18832" y="2615"/>
                  </a:cubicBezTo>
                  <a:cubicBezTo>
                    <a:pt x="17229" y="3262"/>
                    <a:pt x="15614" y="3586"/>
                    <a:pt x="13987" y="3586"/>
                  </a:cubicBezTo>
                  <a:cubicBezTo>
                    <a:pt x="12555" y="3586"/>
                    <a:pt x="11110" y="3283"/>
                    <a:pt x="9653" y="2679"/>
                  </a:cubicBezTo>
                  <a:cubicBezTo>
                    <a:pt x="8196" y="2074"/>
                    <a:pt x="7012" y="1477"/>
                    <a:pt x="6102" y="886"/>
                  </a:cubicBezTo>
                  <a:cubicBezTo>
                    <a:pt x="5191" y="295"/>
                    <a:pt x="4663" y="0"/>
                    <a:pt x="4517" y="0"/>
                  </a:cubicBezTo>
                  <a:cubicBezTo>
                    <a:pt x="1506" y="0"/>
                    <a:pt x="0" y="4964"/>
                    <a:pt x="0" y="14892"/>
                  </a:cubicBezTo>
                  <a:cubicBezTo>
                    <a:pt x="0" y="17086"/>
                    <a:pt x="680" y="18753"/>
                    <a:pt x="2040" y="19891"/>
                  </a:cubicBezTo>
                  <a:cubicBezTo>
                    <a:pt x="3400" y="21030"/>
                    <a:pt x="5075" y="21600"/>
                    <a:pt x="7066" y="21600"/>
                  </a:cubicBezTo>
                  <a:lnTo>
                    <a:pt x="11947" y="21600"/>
                  </a:lnTo>
                  <a:cubicBezTo>
                    <a:pt x="14449" y="18140"/>
                    <a:pt x="17666" y="16341"/>
                    <a:pt x="21600" y="16200"/>
                  </a:cubicBezTo>
                  <a:close/>
                </a:path>
              </a:pathLst>
            </a:custGeom>
            <a:solidFill>
              <a:srgbClr val="D9D8DC"/>
            </a:solidFill>
            <a:ln w="12700" cap="flat">
              <a:noFill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algn="ctr" defTabSz="192024">
                <a:lnSpc>
                  <a:spcPts val="1386"/>
                </a:lnSpc>
                <a:tabLst>
                  <a:tab pos="352044" algn="l"/>
                </a:tabLst>
                <a:defRPr sz="28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</p:grpSp>
      <p:sp>
        <p:nvSpPr>
          <p:cNvPr id="102" name="Shape 6186"/>
          <p:cNvSpPr/>
          <p:nvPr/>
        </p:nvSpPr>
        <p:spPr>
          <a:xfrm>
            <a:off x="8420974" y="6202795"/>
            <a:ext cx="301794" cy="423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2" h="21600" extrusionOk="0">
                <a:moveTo>
                  <a:pt x="20806" y="18562"/>
                </a:moveTo>
                <a:lnTo>
                  <a:pt x="13460" y="7411"/>
                </a:lnTo>
                <a:lnTo>
                  <a:pt x="13460" y="1800"/>
                </a:lnTo>
                <a:lnTo>
                  <a:pt x="14395" y="1800"/>
                </a:lnTo>
                <a:cubicBezTo>
                  <a:pt x="14648" y="1800"/>
                  <a:pt x="14867" y="1711"/>
                  <a:pt x="15052" y="1533"/>
                </a:cubicBezTo>
                <a:cubicBezTo>
                  <a:pt x="15237" y="1355"/>
                  <a:pt x="15329" y="1144"/>
                  <a:pt x="15329" y="900"/>
                </a:cubicBezTo>
                <a:cubicBezTo>
                  <a:pt x="15329" y="656"/>
                  <a:pt x="15237" y="445"/>
                  <a:pt x="15052" y="267"/>
                </a:cubicBezTo>
                <a:cubicBezTo>
                  <a:pt x="14867" y="89"/>
                  <a:pt x="14648" y="0"/>
                  <a:pt x="14395" y="0"/>
                </a:cubicBezTo>
                <a:lnTo>
                  <a:pt x="6917" y="0"/>
                </a:lnTo>
                <a:cubicBezTo>
                  <a:pt x="6664" y="0"/>
                  <a:pt x="6445" y="89"/>
                  <a:pt x="6260" y="267"/>
                </a:cubicBezTo>
                <a:cubicBezTo>
                  <a:pt x="6075" y="445"/>
                  <a:pt x="5982" y="656"/>
                  <a:pt x="5982" y="900"/>
                </a:cubicBezTo>
                <a:cubicBezTo>
                  <a:pt x="5982" y="1144"/>
                  <a:pt x="6075" y="1355"/>
                  <a:pt x="6260" y="1533"/>
                </a:cubicBezTo>
                <a:cubicBezTo>
                  <a:pt x="6445" y="1711"/>
                  <a:pt x="6664" y="1800"/>
                  <a:pt x="6917" y="1800"/>
                </a:cubicBezTo>
                <a:lnTo>
                  <a:pt x="7852" y="1800"/>
                </a:lnTo>
                <a:lnTo>
                  <a:pt x="7852" y="7411"/>
                </a:lnTo>
                <a:lnTo>
                  <a:pt x="506" y="18562"/>
                </a:lnTo>
                <a:cubicBezTo>
                  <a:pt x="-39" y="19397"/>
                  <a:pt x="-144" y="20112"/>
                  <a:pt x="192" y="20707"/>
                </a:cubicBezTo>
                <a:cubicBezTo>
                  <a:pt x="528" y="21302"/>
                  <a:pt x="1212" y="21600"/>
                  <a:pt x="2244" y="21600"/>
                </a:cubicBezTo>
                <a:lnTo>
                  <a:pt x="19069" y="21600"/>
                </a:lnTo>
                <a:cubicBezTo>
                  <a:pt x="20100" y="21600"/>
                  <a:pt x="20784" y="21302"/>
                  <a:pt x="21120" y="20707"/>
                </a:cubicBezTo>
                <a:cubicBezTo>
                  <a:pt x="21456" y="20112"/>
                  <a:pt x="21351" y="19397"/>
                  <a:pt x="20806" y="18562"/>
                </a:cubicBezTo>
                <a:close/>
                <a:moveTo>
                  <a:pt x="5457" y="14400"/>
                </a:moveTo>
                <a:lnTo>
                  <a:pt x="9429" y="8367"/>
                </a:lnTo>
                <a:lnTo>
                  <a:pt x="9721" y="7931"/>
                </a:lnTo>
                <a:lnTo>
                  <a:pt x="9721" y="7411"/>
                </a:lnTo>
                <a:lnTo>
                  <a:pt x="9721" y="1800"/>
                </a:lnTo>
                <a:lnTo>
                  <a:pt x="11591" y="1800"/>
                </a:lnTo>
                <a:lnTo>
                  <a:pt x="11591" y="7411"/>
                </a:lnTo>
                <a:lnTo>
                  <a:pt x="11591" y="7931"/>
                </a:lnTo>
                <a:lnTo>
                  <a:pt x="11883" y="8367"/>
                </a:lnTo>
                <a:lnTo>
                  <a:pt x="15855" y="14400"/>
                </a:lnTo>
                <a:lnTo>
                  <a:pt x="5457" y="14400"/>
                </a:lnTo>
                <a:close/>
              </a:path>
            </a:pathLst>
          </a:custGeom>
          <a:solidFill>
            <a:srgbClr val="D9D8DC"/>
          </a:solidFill>
          <a:ln w="12700">
            <a:miter lim="400000"/>
          </a:ln>
        </p:spPr>
        <p:txBody>
          <a:bodyPr lIns="14402" tIns="14402" rIns="14402" bIns="14402" anchor="ctr"/>
          <a:lstStyle/>
          <a:p>
            <a:pPr algn="ctr" defTabSz="192024">
              <a:lnSpc>
                <a:spcPts val="1386"/>
              </a:lnSpc>
              <a:tabLst>
                <a:tab pos="352044" algn="l"/>
              </a:tabLst>
              <a:defRPr sz="28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9D3B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3413</TotalTime>
  <Words>406</Words>
  <Application>Microsoft Office PowerPoint</Application>
  <PresentationFormat>Presentazione su schermo (4:3)</PresentationFormat>
  <Paragraphs>133</Paragraphs>
  <Slides>10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Adobe Devanagari</vt:lpstr>
      <vt:lpstr>Arial</vt:lpstr>
      <vt:lpstr>Default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How to put it on the market?</vt:lpstr>
      <vt:lpstr>Presentazione standard di PowerPoint</vt:lpstr>
    </vt:vector>
  </TitlesOfParts>
  <Company>Clearly Presented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PowerPoint Template</dc:title>
  <dc:creator>Presentation Magazine;Alexander Taylor</dc:creator>
  <cp:lastModifiedBy>Francesco Bonapitacola</cp:lastModifiedBy>
  <cp:revision>277</cp:revision>
  <dcterms:created xsi:type="dcterms:W3CDTF">2009-11-03T13:35:13Z</dcterms:created>
  <dcterms:modified xsi:type="dcterms:W3CDTF">2020-05-01T11:56:45Z</dcterms:modified>
</cp:coreProperties>
</file>